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34"/>
  </p:notesMasterIdLst>
  <p:handoutMasterIdLst>
    <p:handoutMasterId r:id="rId35"/>
  </p:handoutMasterIdLst>
  <p:sldIdLst>
    <p:sldId id="258" r:id="rId3"/>
    <p:sldId id="279" r:id="rId4"/>
    <p:sldId id="293" r:id="rId5"/>
    <p:sldId id="285" r:id="rId6"/>
    <p:sldId id="295" r:id="rId7"/>
    <p:sldId id="294" r:id="rId8"/>
    <p:sldId id="296" r:id="rId9"/>
    <p:sldId id="297" r:id="rId10"/>
    <p:sldId id="298" r:id="rId11"/>
    <p:sldId id="262" r:id="rId12"/>
    <p:sldId id="259" r:id="rId13"/>
    <p:sldId id="261" r:id="rId14"/>
    <p:sldId id="299" r:id="rId15"/>
    <p:sldId id="300" r:id="rId16"/>
    <p:sldId id="302" r:id="rId17"/>
    <p:sldId id="314" r:id="rId18"/>
    <p:sldId id="425" r:id="rId19"/>
    <p:sldId id="426" r:id="rId20"/>
    <p:sldId id="427" r:id="rId21"/>
    <p:sldId id="303" r:id="rId22"/>
    <p:sldId id="301" r:id="rId23"/>
    <p:sldId id="307" r:id="rId24"/>
    <p:sldId id="309" r:id="rId25"/>
    <p:sldId id="310" r:id="rId26"/>
    <p:sldId id="311" r:id="rId27"/>
    <p:sldId id="312" r:id="rId28"/>
    <p:sldId id="313" r:id="rId29"/>
    <p:sldId id="308" r:id="rId30"/>
    <p:sldId id="428" r:id="rId31"/>
    <p:sldId id="315" r:id="rId32"/>
    <p:sldId id="423"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CD9"/>
    <a:srgbClr val="6EFEA8"/>
    <a:srgbClr val="D2EC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p:scale>
          <a:sx n="60" d="100"/>
          <a:sy n="60" d="100"/>
        </p:scale>
        <p:origin x="1056" y="264"/>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5" d="100"/>
          <a:sy n="95" d="100"/>
        </p:scale>
        <p:origin x="358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6629AD-39EC-499C-B181-4D71A1FC6D69}" type="doc">
      <dgm:prSet loTypeId="urn:microsoft.com/office/officeart/2009/3/layout/StepUpProcess" loCatId="process" qsTypeId="urn:microsoft.com/office/officeart/2005/8/quickstyle/simple2" qsCatId="simple" csTypeId="urn:microsoft.com/office/officeart/2005/8/colors/colorful2" csCatId="colorful" phldr="1"/>
      <dgm:spPr/>
      <dgm:t>
        <a:bodyPr/>
        <a:lstStyle/>
        <a:p>
          <a:endParaRPr lang="es-ES"/>
        </a:p>
      </dgm:t>
    </dgm:pt>
    <dgm:pt modelId="{EBFAB1FF-8F1D-493E-8CBA-49B29B1C818D}">
      <dgm:prSet phldrT="[Texto]" custT="1"/>
      <dgm:spPr/>
      <dgm:t>
        <a:bodyPr/>
        <a:lstStyle/>
        <a:p>
          <a:r>
            <a:rPr lang="es-ES" sz="2400" dirty="0">
              <a:latin typeface="Ligada 2.1 (Adrian M. C.)" panose="02000000000000000000" pitchFamily="50" charset="0"/>
            </a:rPr>
            <a:t>Observar videos</a:t>
          </a:r>
        </a:p>
      </dgm:t>
    </dgm:pt>
    <dgm:pt modelId="{8A1EF610-68E1-4F87-9FC0-818E3FF02DE6}" type="parTrans" cxnId="{D6EF7D46-6F34-48EA-91EB-4E323B86135C}">
      <dgm:prSet/>
      <dgm:spPr/>
      <dgm:t>
        <a:bodyPr/>
        <a:lstStyle/>
        <a:p>
          <a:endParaRPr lang="es-ES" sz="2400">
            <a:latin typeface="Ligada 2.1 (Adrian M. C.)" panose="02000000000000000000" pitchFamily="50" charset="0"/>
          </a:endParaRPr>
        </a:p>
      </dgm:t>
    </dgm:pt>
    <dgm:pt modelId="{D275053D-3E94-4647-8A6D-2E200FB7E0A0}" type="sibTrans" cxnId="{D6EF7D46-6F34-48EA-91EB-4E323B86135C}">
      <dgm:prSet/>
      <dgm:spPr/>
      <dgm:t>
        <a:bodyPr/>
        <a:lstStyle/>
        <a:p>
          <a:endParaRPr lang="es-ES" sz="2400">
            <a:latin typeface="Ligada 2.1 (Adrian M. C.)" panose="02000000000000000000" pitchFamily="50" charset="0"/>
          </a:endParaRPr>
        </a:p>
      </dgm:t>
    </dgm:pt>
    <dgm:pt modelId="{1EA3A292-2AD3-496B-803B-6E8097DAA211}">
      <dgm:prSet phldrT="[Texto]" custT="1"/>
      <dgm:spPr/>
      <dgm:t>
        <a:bodyPr/>
        <a:lstStyle/>
        <a:p>
          <a:r>
            <a:rPr lang="es-ES" sz="1800" dirty="0">
              <a:latin typeface="Ligada 2.1 (Adrian M. C.)" panose="02000000000000000000" pitchFamily="50" charset="0"/>
            </a:rPr>
            <a:t>Retroalimentar los contenidos </a:t>
          </a:r>
        </a:p>
      </dgm:t>
    </dgm:pt>
    <dgm:pt modelId="{67217DA6-0C4D-4C1C-8130-8FAA61096BB6}" type="parTrans" cxnId="{66602148-2D13-46A0-A976-3D7D836CEA5D}">
      <dgm:prSet/>
      <dgm:spPr/>
      <dgm:t>
        <a:bodyPr/>
        <a:lstStyle/>
        <a:p>
          <a:endParaRPr lang="es-ES" sz="2400">
            <a:latin typeface="Ligada 2.1 (Adrian M. C.)" panose="02000000000000000000" pitchFamily="50" charset="0"/>
          </a:endParaRPr>
        </a:p>
      </dgm:t>
    </dgm:pt>
    <dgm:pt modelId="{D7B2096A-6C47-4BFD-96FB-B7C0A5DA3789}" type="sibTrans" cxnId="{66602148-2D13-46A0-A976-3D7D836CEA5D}">
      <dgm:prSet/>
      <dgm:spPr/>
      <dgm:t>
        <a:bodyPr/>
        <a:lstStyle/>
        <a:p>
          <a:endParaRPr lang="es-ES" sz="2400">
            <a:latin typeface="Ligada 2.1 (Adrian M. C.)" panose="02000000000000000000" pitchFamily="50" charset="0"/>
          </a:endParaRPr>
        </a:p>
      </dgm:t>
    </dgm:pt>
    <dgm:pt modelId="{5E028BA8-5249-41FE-A44D-595952B40450}">
      <dgm:prSet phldrT="[Texto]" custT="1"/>
      <dgm:spPr/>
      <dgm:t>
        <a:bodyPr/>
        <a:lstStyle/>
        <a:p>
          <a:r>
            <a:rPr lang="es-ES" sz="2800" dirty="0">
              <a:latin typeface="Ligada 2.1 (Adrian M. C.)" panose="02000000000000000000" pitchFamily="50" charset="0"/>
            </a:rPr>
            <a:t>Recreo cerebral </a:t>
          </a:r>
        </a:p>
      </dgm:t>
    </dgm:pt>
    <dgm:pt modelId="{01AE6229-33D5-4469-806E-064F6AAA3422}" type="parTrans" cxnId="{D8C15355-EED8-4862-9AAD-22217E00A42D}">
      <dgm:prSet/>
      <dgm:spPr/>
      <dgm:t>
        <a:bodyPr/>
        <a:lstStyle/>
        <a:p>
          <a:endParaRPr lang="es-ES" sz="2400">
            <a:latin typeface="Ligada 2.1 (Adrian M. C.)" panose="02000000000000000000" pitchFamily="50" charset="0"/>
          </a:endParaRPr>
        </a:p>
      </dgm:t>
    </dgm:pt>
    <dgm:pt modelId="{673337ED-2B9D-4954-A092-34DA682BDB22}" type="sibTrans" cxnId="{D8C15355-EED8-4862-9AAD-22217E00A42D}">
      <dgm:prSet/>
      <dgm:spPr/>
      <dgm:t>
        <a:bodyPr/>
        <a:lstStyle/>
        <a:p>
          <a:endParaRPr lang="es-ES" sz="2400">
            <a:latin typeface="Ligada 2.1 (Adrian M. C.)" panose="02000000000000000000" pitchFamily="50" charset="0"/>
          </a:endParaRPr>
        </a:p>
      </dgm:t>
    </dgm:pt>
    <dgm:pt modelId="{6C0A69DC-2D39-4B89-B5DC-490BDDFC5261}">
      <dgm:prSet custT="1"/>
      <dgm:spPr/>
      <dgm:t>
        <a:bodyPr/>
        <a:lstStyle/>
        <a:p>
          <a:r>
            <a:rPr lang="es-ES" sz="2000" dirty="0">
              <a:latin typeface="Ligada 2.1 (Adrian M. C.)" panose="02000000000000000000" pitchFamily="50" charset="0"/>
            </a:rPr>
            <a:t>Verificar el cumplimiento del objetivo de la clase</a:t>
          </a:r>
        </a:p>
      </dgm:t>
    </dgm:pt>
    <dgm:pt modelId="{D4252CEA-49B3-4A3F-B530-6055A7247716}" type="parTrans" cxnId="{E2255C18-DF2D-4FD0-84B9-BA86DCB10EC3}">
      <dgm:prSet/>
      <dgm:spPr/>
      <dgm:t>
        <a:bodyPr/>
        <a:lstStyle/>
        <a:p>
          <a:endParaRPr lang="es-ES" sz="2400">
            <a:latin typeface="Ligada 2.1 (Adrian M. C.)" panose="02000000000000000000" pitchFamily="50" charset="0"/>
          </a:endParaRPr>
        </a:p>
      </dgm:t>
    </dgm:pt>
    <dgm:pt modelId="{45B3156F-AB35-4C1C-A3CE-BDEDC7B837F8}" type="sibTrans" cxnId="{E2255C18-DF2D-4FD0-84B9-BA86DCB10EC3}">
      <dgm:prSet/>
      <dgm:spPr/>
      <dgm:t>
        <a:bodyPr/>
        <a:lstStyle/>
        <a:p>
          <a:endParaRPr lang="es-ES" sz="2400">
            <a:latin typeface="Ligada 2.1 (Adrian M. C.)" panose="02000000000000000000" pitchFamily="50" charset="0"/>
          </a:endParaRPr>
        </a:p>
      </dgm:t>
    </dgm:pt>
    <dgm:pt modelId="{6EADAED4-8680-4BD2-BA70-DD5A8F0084BB}" type="pres">
      <dgm:prSet presAssocID="{2C6629AD-39EC-499C-B181-4D71A1FC6D69}" presName="rootnode" presStyleCnt="0">
        <dgm:presLayoutVars>
          <dgm:chMax/>
          <dgm:chPref/>
          <dgm:dir/>
          <dgm:animLvl val="lvl"/>
        </dgm:presLayoutVars>
      </dgm:prSet>
      <dgm:spPr/>
    </dgm:pt>
    <dgm:pt modelId="{40EC2E28-B012-479E-A7F5-D3C95446251D}" type="pres">
      <dgm:prSet presAssocID="{EBFAB1FF-8F1D-493E-8CBA-49B29B1C818D}" presName="composite" presStyleCnt="0"/>
      <dgm:spPr/>
    </dgm:pt>
    <dgm:pt modelId="{F4BE7BEC-D258-4E21-973A-4B4125CA37B5}" type="pres">
      <dgm:prSet presAssocID="{EBFAB1FF-8F1D-493E-8CBA-49B29B1C818D}" presName="LShape" presStyleLbl="alignNode1" presStyleIdx="0" presStyleCnt="7" custLinFactNeighborX="-52620" custLinFactNeighborY="6550"/>
      <dgm:spPr/>
    </dgm:pt>
    <dgm:pt modelId="{4A724ED6-E799-41A7-A7E2-9A607DE559C6}" type="pres">
      <dgm:prSet presAssocID="{EBFAB1FF-8F1D-493E-8CBA-49B29B1C818D}" presName="ParentText" presStyleLbl="revTx" presStyleIdx="0" presStyleCnt="4" custLinFactNeighborX="-57117" custLinFactNeighborY="4927">
        <dgm:presLayoutVars>
          <dgm:chMax val="0"/>
          <dgm:chPref val="0"/>
          <dgm:bulletEnabled val="1"/>
        </dgm:presLayoutVars>
      </dgm:prSet>
      <dgm:spPr/>
    </dgm:pt>
    <dgm:pt modelId="{4E79B0F5-A4EF-43B4-B4DC-B0BF1E41DD4C}" type="pres">
      <dgm:prSet presAssocID="{EBFAB1FF-8F1D-493E-8CBA-49B29B1C818D}" presName="Triangle" presStyleLbl="alignNode1" presStyleIdx="1" presStyleCnt="7" custLinFactX="-100000" custLinFactNeighborX="-121429" custLinFactNeighborY="50670"/>
      <dgm:spPr/>
    </dgm:pt>
    <dgm:pt modelId="{B87B4EC1-FF79-46EC-BB6B-D891687B8F0D}" type="pres">
      <dgm:prSet presAssocID="{D275053D-3E94-4647-8A6D-2E200FB7E0A0}" presName="sibTrans" presStyleCnt="0"/>
      <dgm:spPr/>
    </dgm:pt>
    <dgm:pt modelId="{3C5FE88F-07C3-4B0D-8B9B-670BEE72E238}" type="pres">
      <dgm:prSet presAssocID="{D275053D-3E94-4647-8A6D-2E200FB7E0A0}" presName="space" presStyleCnt="0"/>
      <dgm:spPr/>
    </dgm:pt>
    <dgm:pt modelId="{4B620413-F066-4367-92EF-52D0756C25CA}" type="pres">
      <dgm:prSet presAssocID="{1EA3A292-2AD3-496B-803B-6E8097DAA211}" presName="composite" presStyleCnt="0"/>
      <dgm:spPr/>
    </dgm:pt>
    <dgm:pt modelId="{5C50D2E8-1016-48C5-A1C0-543D09BB05A7}" type="pres">
      <dgm:prSet presAssocID="{1EA3A292-2AD3-496B-803B-6E8097DAA211}" presName="LShape" presStyleLbl="alignNode1" presStyleIdx="2" presStyleCnt="7" custLinFactNeighborX="-31073" custLinFactNeighborY="12250"/>
      <dgm:spPr/>
    </dgm:pt>
    <dgm:pt modelId="{23EDB757-616B-46AC-8014-5A2C4F41407C}" type="pres">
      <dgm:prSet presAssocID="{1EA3A292-2AD3-496B-803B-6E8097DAA211}" presName="ParentText" presStyleLbl="revTx" presStyleIdx="1" presStyleCnt="4" custScaleX="130845" custLinFactNeighborX="-19105" custLinFactNeighborY="9169">
        <dgm:presLayoutVars>
          <dgm:chMax val="0"/>
          <dgm:chPref val="0"/>
          <dgm:bulletEnabled val="1"/>
        </dgm:presLayoutVars>
      </dgm:prSet>
      <dgm:spPr/>
    </dgm:pt>
    <dgm:pt modelId="{CAD764D0-8B7E-40D1-9EC5-17D50276D379}" type="pres">
      <dgm:prSet presAssocID="{1EA3A292-2AD3-496B-803B-6E8097DAA211}" presName="Triangle" presStyleLbl="alignNode1" presStyleIdx="3" presStyleCnt="7" custLinFactNeighborX="-94095" custLinFactNeighborY="59427"/>
      <dgm:spPr/>
    </dgm:pt>
    <dgm:pt modelId="{5B961F17-CAC1-4324-A397-C83E015B62CD}" type="pres">
      <dgm:prSet presAssocID="{D7B2096A-6C47-4BFD-96FB-B7C0A5DA3789}" presName="sibTrans" presStyleCnt="0"/>
      <dgm:spPr/>
    </dgm:pt>
    <dgm:pt modelId="{4CFA85F5-EFA3-4E42-9CDE-531BE285F13F}" type="pres">
      <dgm:prSet presAssocID="{D7B2096A-6C47-4BFD-96FB-B7C0A5DA3789}" presName="space" presStyleCnt="0"/>
      <dgm:spPr/>
    </dgm:pt>
    <dgm:pt modelId="{5057467E-296A-417E-8845-5587D7FB887A}" type="pres">
      <dgm:prSet presAssocID="{5E028BA8-5249-41FE-A44D-595952B40450}" presName="composite" presStyleCnt="0"/>
      <dgm:spPr/>
    </dgm:pt>
    <dgm:pt modelId="{E52F64A6-8717-49C6-B6AE-F5092ACFD8A0}" type="pres">
      <dgm:prSet presAssocID="{5E028BA8-5249-41FE-A44D-595952B40450}" presName="LShape" presStyleLbl="alignNode1" presStyleIdx="4" presStyleCnt="7" custLinFactNeighborX="-15016" custLinFactNeighborY="560"/>
      <dgm:spPr/>
    </dgm:pt>
    <dgm:pt modelId="{FEB57697-6094-433C-80A9-3A728D85DCE6}" type="pres">
      <dgm:prSet presAssocID="{5E028BA8-5249-41FE-A44D-595952B40450}" presName="ParentText" presStyleLbl="revTx" presStyleIdx="2" presStyleCnt="4" custScaleX="144152" custLinFactNeighborX="2386" custLinFactNeighborY="-3184">
        <dgm:presLayoutVars>
          <dgm:chMax val="0"/>
          <dgm:chPref val="0"/>
          <dgm:bulletEnabled val="1"/>
        </dgm:presLayoutVars>
      </dgm:prSet>
      <dgm:spPr/>
    </dgm:pt>
    <dgm:pt modelId="{F0B75524-77D0-40D8-A94E-C3CBAACBEA8B}" type="pres">
      <dgm:prSet presAssocID="{5E028BA8-5249-41FE-A44D-595952B40450}" presName="Triangle" presStyleLbl="alignNode1" presStyleIdx="5" presStyleCnt="7"/>
      <dgm:spPr/>
    </dgm:pt>
    <dgm:pt modelId="{50B591B5-DAAE-4C21-9A7C-EBAB1CBAAC78}" type="pres">
      <dgm:prSet presAssocID="{673337ED-2B9D-4954-A092-34DA682BDB22}" presName="sibTrans" presStyleCnt="0"/>
      <dgm:spPr/>
    </dgm:pt>
    <dgm:pt modelId="{6D196F97-0671-43B6-B24A-8D2836D4D61E}" type="pres">
      <dgm:prSet presAssocID="{673337ED-2B9D-4954-A092-34DA682BDB22}" presName="space" presStyleCnt="0"/>
      <dgm:spPr/>
    </dgm:pt>
    <dgm:pt modelId="{619940DF-BD44-40E9-9DC0-A5BA38F05A23}" type="pres">
      <dgm:prSet presAssocID="{6C0A69DC-2D39-4B89-B5DC-490BDDFC5261}" presName="composite" presStyleCnt="0"/>
      <dgm:spPr/>
    </dgm:pt>
    <dgm:pt modelId="{C725A6C7-B175-4B9F-988D-259CAC75082A}" type="pres">
      <dgm:prSet presAssocID="{6C0A69DC-2D39-4B89-B5DC-490BDDFC5261}" presName="LShape" presStyleLbl="alignNode1" presStyleIdx="6" presStyleCnt="7"/>
      <dgm:spPr/>
    </dgm:pt>
    <dgm:pt modelId="{1B2E500E-9265-4CEC-80AC-270D0893180E}" type="pres">
      <dgm:prSet presAssocID="{6C0A69DC-2D39-4B89-B5DC-490BDDFC5261}" presName="ParentText" presStyleLbl="revTx" presStyleIdx="3" presStyleCnt="4">
        <dgm:presLayoutVars>
          <dgm:chMax val="0"/>
          <dgm:chPref val="0"/>
          <dgm:bulletEnabled val="1"/>
        </dgm:presLayoutVars>
      </dgm:prSet>
      <dgm:spPr/>
    </dgm:pt>
  </dgm:ptLst>
  <dgm:cxnLst>
    <dgm:cxn modelId="{E2255C18-DF2D-4FD0-84B9-BA86DCB10EC3}" srcId="{2C6629AD-39EC-499C-B181-4D71A1FC6D69}" destId="{6C0A69DC-2D39-4B89-B5DC-490BDDFC5261}" srcOrd="3" destOrd="0" parTransId="{D4252CEA-49B3-4A3F-B530-6055A7247716}" sibTransId="{45B3156F-AB35-4C1C-A3CE-BDEDC7B837F8}"/>
    <dgm:cxn modelId="{F4F38727-6C05-430B-8562-2FEF1686C331}" type="presOf" srcId="{2C6629AD-39EC-499C-B181-4D71A1FC6D69}" destId="{6EADAED4-8680-4BD2-BA70-DD5A8F0084BB}" srcOrd="0" destOrd="0" presId="urn:microsoft.com/office/officeart/2009/3/layout/StepUpProcess"/>
    <dgm:cxn modelId="{4199D03B-E42F-4E2E-9B7B-DF0D577950B8}" type="presOf" srcId="{1EA3A292-2AD3-496B-803B-6E8097DAA211}" destId="{23EDB757-616B-46AC-8014-5A2C4F41407C}" srcOrd="0" destOrd="0" presId="urn:microsoft.com/office/officeart/2009/3/layout/StepUpProcess"/>
    <dgm:cxn modelId="{D6EF7D46-6F34-48EA-91EB-4E323B86135C}" srcId="{2C6629AD-39EC-499C-B181-4D71A1FC6D69}" destId="{EBFAB1FF-8F1D-493E-8CBA-49B29B1C818D}" srcOrd="0" destOrd="0" parTransId="{8A1EF610-68E1-4F87-9FC0-818E3FF02DE6}" sibTransId="{D275053D-3E94-4647-8A6D-2E200FB7E0A0}"/>
    <dgm:cxn modelId="{66602148-2D13-46A0-A976-3D7D836CEA5D}" srcId="{2C6629AD-39EC-499C-B181-4D71A1FC6D69}" destId="{1EA3A292-2AD3-496B-803B-6E8097DAA211}" srcOrd="1" destOrd="0" parTransId="{67217DA6-0C4D-4C1C-8130-8FAA61096BB6}" sibTransId="{D7B2096A-6C47-4BFD-96FB-B7C0A5DA3789}"/>
    <dgm:cxn modelId="{D8C15355-EED8-4862-9AAD-22217E00A42D}" srcId="{2C6629AD-39EC-499C-B181-4D71A1FC6D69}" destId="{5E028BA8-5249-41FE-A44D-595952B40450}" srcOrd="2" destOrd="0" parTransId="{01AE6229-33D5-4469-806E-064F6AAA3422}" sibTransId="{673337ED-2B9D-4954-A092-34DA682BDB22}"/>
    <dgm:cxn modelId="{C3019A9F-B39B-4F0B-BF84-6DF1D4F0D676}" type="presOf" srcId="{6C0A69DC-2D39-4B89-B5DC-490BDDFC5261}" destId="{1B2E500E-9265-4CEC-80AC-270D0893180E}" srcOrd="0" destOrd="0" presId="urn:microsoft.com/office/officeart/2009/3/layout/StepUpProcess"/>
    <dgm:cxn modelId="{8512AAB5-F119-4D15-B4A7-C4E4A9DEDF86}" type="presOf" srcId="{5E028BA8-5249-41FE-A44D-595952B40450}" destId="{FEB57697-6094-433C-80A9-3A728D85DCE6}" srcOrd="0" destOrd="0" presId="urn:microsoft.com/office/officeart/2009/3/layout/StepUpProcess"/>
    <dgm:cxn modelId="{D5C475BF-D5CF-40E6-B4CC-3B227D449942}" type="presOf" srcId="{EBFAB1FF-8F1D-493E-8CBA-49B29B1C818D}" destId="{4A724ED6-E799-41A7-A7E2-9A607DE559C6}" srcOrd="0" destOrd="0" presId="urn:microsoft.com/office/officeart/2009/3/layout/StepUpProcess"/>
    <dgm:cxn modelId="{FB72931B-753A-49BC-9D60-4AA787348F30}" type="presParOf" srcId="{6EADAED4-8680-4BD2-BA70-DD5A8F0084BB}" destId="{40EC2E28-B012-479E-A7F5-D3C95446251D}" srcOrd="0" destOrd="0" presId="urn:microsoft.com/office/officeart/2009/3/layout/StepUpProcess"/>
    <dgm:cxn modelId="{A7896623-1330-4DA3-85D4-603FEFCC24A0}" type="presParOf" srcId="{40EC2E28-B012-479E-A7F5-D3C95446251D}" destId="{F4BE7BEC-D258-4E21-973A-4B4125CA37B5}" srcOrd="0" destOrd="0" presId="urn:microsoft.com/office/officeart/2009/3/layout/StepUpProcess"/>
    <dgm:cxn modelId="{967DB441-5555-4DFF-A64A-EAB454E21B28}" type="presParOf" srcId="{40EC2E28-B012-479E-A7F5-D3C95446251D}" destId="{4A724ED6-E799-41A7-A7E2-9A607DE559C6}" srcOrd="1" destOrd="0" presId="urn:microsoft.com/office/officeart/2009/3/layout/StepUpProcess"/>
    <dgm:cxn modelId="{EF89CBDC-7D67-414F-9705-1F75EDC7F673}" type="presParOf" srcId="{40EC2E28-B012-479E-A7F5-D3C95446251D}" destId="{4E79B0F5-A4EF-43B4-B4DC-B0BF1E41DD4C}" srcOrd="2" destOrd="0" presId="urn:microsoft.com/office/officeart/2009/3/layout/StepUpProcess"/>
    <dgm:cxn modelId="{C910932D-C510-4217-B728-86C3560866DE}" type="presParOf" srcId="{6EADAED4-8680-4BD2-BA70-DD5A8F0084BB}" destId="{B87B4EC1-FF79-46EC-BB6B-D891687B8F0D}" srcOrd="1" destOrd="0" presId="urn:microsoft.com/office/officeart/2009/3/layout/StepUpProcess"/>
    <dgm:cxn modelId="{66FE9A67-1118-4751-B358-3352F21CA3E3}" type="presParOf" srcId="{B87B4EC1-FF79-46EC-BB6B-D891687B8F0D}" destId="{3C5FE88F-07C3-4B0D-8B9B-670BEE72E238}" srcOrd="0" destOrd="0" presId="urn:microsoft.com/office/officeart/2009/3/layout/StepUpProcess"/>
    <dgm:cxn modelId="{46681A09-20E6-4D9E-B25E-7E29DA88B55B}" type="presParOf" srcId="{6EADAED4-8680-4BD2-BA70-DD5A8F0084BB}" destId="{4B620413-F066-4367-92EF-52D0756C25CA}" srcOrd="2" destOrd="0" presId="urn:microsoft.com/office/officeart/2009/3/layout/StepUpProcess"/>
    <dgm:cxn modelId="{8162986E-28BA-409A-A7C4-5EC07FEF1BF7}" type="presParOf" srcId="{4B620413-F066-4367-92EF-52D0756C25CA}" destId="{5C50D2E8-1016-48C5-A1C0-543D09BB05A7}" srcOrd="0" destOrd="0" presId="urn:microsoft.com/office/officeart/2009/3/layout/StepUpProcess"/>
    <dgm:cxn modelId="{7AC0E134-CBFE-4302-B833-33B0D3DC4E53}" type="presParOf" srcId="{4B620413-F066-4367-92EF-52D0756C25CA}" destId="{23EDB757-616B-46AC-8014-5A2C4F41407C}" srcOrd="1" destOrd="0" presId="urn:microsoft.com/office/officeart/2009/3/layout/StepUpProcess"/>
    <dgm:cxn modelId="{661A2B53-640F-4361-8F5D-B88FD3641B3E}" type="presParOf" srcId="{4B620413-F066-4367-92EF-52D0756C25CA}" destId="{CAD764D0-8B7E-40D1-9EC5-17D50276D379}" srcOrd="2" destOrd="0" presId="urn:microsoft.com/office/officeart/2009/3/layout/StepUpProcess"/>
    <dgm:cxn modelId="{612C8CF5-4878-47F3-9AFF-C863CD7BBA57}" type="presParOf" srcId="{6EADAED4-8680-4BD2-BA70-DD5A8F0084BB}" destId="{5B961F17-CAC1-4324-A397-C83E015B62CD}" srcOrd="3" destOrd="0" presId="urn:microsoft.com/office/officeart/2009/3/layout/StepUpProcess"/>
    <dgm:cxn modelId="{7E54E724-A3F0-41F9-A128-346C9B7D8E80}" type="presParOf" srcId="{5B961F17-CAC1-4324-A397-C83E015B62CD}" destId="{4CFA85F5-EFA3-4E42-9CDE-531BE285F13F}" srcOrd="0" destOrd="0" presId="urn:microsoft.com/office/officeart/2009/3/layout/StepUpProcess"/>
    <dgm:cxn modelId="{9D3E56EF-0BBA-41BF-8870-E5DFFEFBD2B4}" type="presParOf" srcId="{6EADAED4-8680-4BD2-BA70-DD5A8F0084BB}" destId="{5057467E-296A-417E-8845-5587D7FB887A}" srcOrd="4" destOrd="0" presId="urn:microsoft.com/office/officeart/2009/3/layout/StepUpProcess"/>
    <dgm:cxn modelId="{A829C29E-E0C7-416F-A262-B3D2A8AE9719}" type="presParOf" srcId="{5057467E-296A-417E-8845-5587D7FB887A}" destId="{E52F64A6-8717-49C6-B6AE-F5092ACFD8A0}" srcOrd="0" destOrd="0" presId="urn:microsoft.com/office/officeart/2009/3/layout/StepUpProcess"/>
    <dgm:cxn modelId="{810F43D9-F364-4586-B639-E72CBEEEA5D1}" type="presParOf" srcId="{5057467E-296A-417E-8845-5587D7FB887A}" destId="{FEB57697-6094-433C-80A9-3A728D85DCE6}" srcOrd="1" destOrd="0" presId="urn:microsoft.com/office/officeart/2009/3/layout/StepUpProcess"/>
    <dgm:cxn modelId="{2EDE3CC2-F565-44CF-BCE9-41424B110E90}" type="presParOf" srcId="{5057467E-296A-417E-8845-5587D7FB887A}" destId="{F0B75524-77D0-40D8-A94E-C3CBAACBEA8B}" srcOrd="2" destOrd="0" presId="urn:microsoft.com/office/officeart/2009/3/layout/StepUpProcess"/>
    <dgm:cxn modelId="{DE033A10-9CD7-4C6C-A9C4-8B6F9FDABCBF}" type="presParOf" srcId="{6EADAED4-8680-4BD2-BA70-DD5A8F0084BB}" destId="{50B591B5-DAAE-4C21-9A7C-EBAB1CBAAC78}" srcOrd="5" destOrd="0" presId="urn:microsoft.com/office/officeart/2009/3/layout/StepUpProcess"/>
    <dgm:cxn modelId="{9D45FBE3-405B-4CD7-A1A5-5D8550890163}" type="presParOf" srcId="{50B591B5-DAAE-4C21-9A7C-EBAB1CBAAC78}" destId="{6D196F97-0671-43B6-B24A-8D2836D4D61E}" srcOrd="0" destOrd="0" presId="urn:microsoft.com/office/officeart/2009/3/layout/StepUpProcess"/>
    <dgm:cxn modelId="{65287C8B-8CAA-4CD2-981C-DE6C24CD826E}" type="presParOf" srcId="{6EADAED4-8680-4BD2-BA70-DD5A8F0084BB}" destId="{619940DF-BD44-40E9-9DC0-A5BA38F05A23}" srcOrd="6" destOrd="0" presId="urn:microsoft.com/office/officeart/2009/3/layout/StepUpProcess"/>
    <dgm:cxn modelId="{39FDD7CE-C739-418E-930D-3EE64B7AF0F0}" type="presParOf" srcId="{619940DF-BD44-40E9-9DC0-A5BA38F05A23}" destId="{C725A6C7-B175-4B9F-988D-259CAC75082A}" srcOrd="0" destOrd="0" presId="urn:microsoft.com/office/officeart/2009/3/layout/StepUpProcess"/>
    <dgm:cxn modelId="{2A8EDD03-C3EF-43B6-B94F-A44EBE91C389}" type="presParOf" srcId="{619940DF-BD44-40E9-9DC0-A5BA38F05A23}" destId="{1B2E500E-9265-4CEC-80AC-270D0893180E}"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2C6629AD-39EC-499C-B181-4D71A1FC6D69}" type="doc">
      <dgm:prSet loTypeId="urn:microsoft.com/office/officeart/2009/3/layout/StepUpProcess" loCatId="process" qsTypeId="urn:microsoft.com/office/officeart/2005/8/quickstyle/simple2" qsCatId="simple" csTypeId="urn:microsoft.com/office/officeart/2005/8/colors/colorful2" csCatId="colorful" phldr="1"/>
      <dgm:spPr/>
      <dgm:t>
        <a:bodyPr/>
        <a:lstStyle/>
        <a:p>
          <a:endParaRPr lang="es-ES"/>
        </a:p>
      </dgm:t>
    </dgm:pt>
    <dgm:pt modelId="{EBFAB1FF-8F1D-493E-8CBA-49B29B1C818D}">
      <dgm:prSet phldrT="[Texto]" custT="1"/>
      <dgm:spPr/>
      <dgm:t>
        <a:bodyPr/>
        <a:lstStyle/>
        <a:p>
          <a:r>
            <a:rPr lang="es-ES" sz="2400" dirty="0">
              <a:latin typeface="Ligada 2.1 (Adrian M. C.)" panose="02000000000000000000" pitchFamily="50" charset="0"/>
            </a:rPr>
            <a:t>Observar videos</a:t>
          </a:r>
        </a:p>
      </dgm:t>
    </dgm:pt>
    <dgm:pt modelId="{8A1EF610-68E1-4F87-9FC0-818E3FF02DE6}" type="parTrans" cxnId="{D6EF7D46-6F34-48EA-91EB-4E323B86135C}">
      <dgm:prSet/>
      <dgm:spPr/>
      <dgm:t>
        <a:bodyPr/>
        <a:lstStyle/>
        <a:p>
          <a:endParaRPr lang="es-ES" sz="2400">
            <a:latin typeface="Ligada 2.1 (Adrian M. C.)" panose="02000000000000000000" pitchFamily="50" charset="0"/>
          </a:endParaRPr>
        </a:p>
      </dgm:t>
    </dgm:pt>
    <dgm:pt modelId="{D275053D-3E94-4647-8A6D-2E200FB7E0A0}" type="sibTrans" cxnId="{D6EF7D46-6F34-48EA-91EB-4E323B86135C}">
      <dgm:prSet/>
      <dgm:spPr/>
      <dgm:t>
        <a:bodyPr/>
        <a:lstStyle/>
        <a:p>
          <a:endParaRPr lang="es-ES" sz="2400">
            <a:latin typeface="Ligada 2.1 (Adrian M. C.)" panose="02000000000000000000" pitchFamily="50" charset="0"/>
          </a:endParaRPr>
        </a:p>
      </dgm:t>
    </dgm:pt>
    <dgm:pt modelId="{1EA3A292-2AD3-496B-803B-6E8097DAA211}">
      <dgm:prSet phldrT="[Texto]" custT="1"/>
      <dgm:spPr/>
      <dgm:t>
        <a:bodyPr/>
        <a:lstStyle/>
        <a:p>
          <a:r>
            <a:rPr lang="es-ES" sz="1800" dirty="0">
              <a:latin typeface="Ligada 2.1 (Adrian M. C.)" panose="02000000000000000000" pitchFamily="50" charset="0"/>
            </a:rPr>
            <a:t>Retroalimentar los contenidos </a:t>
          </a:r>
        </a:p>
      </dgm:t>
    </dgm:pt>
    <dgm:pt modelId="{67217DA6-0C4D-4C1C-8130-8FAA61096BB6}" type="parTrans" cxnId="{66602148-2D13-46A0-A976-3D7D836CEA5D}">
      <dgm:prSet/>
      <dgm:spPr/>
      <dgm:t>
        <a:bodyPr/>
        <a:lstStyle/>
        <a:p>
          <a:endParaRPr lang="es-ES" sz="2400">
            <a:latin typeface="Ligada 2.1 (Adrian M. C.)" panose="02000000000000000000" pitchFamily="50" charset="0"/>
          </a:endParaRPr>
        </a:p>
      </dgm:t>
    </dgm:pt>
    <dgm:pt modelId="{D7B2096A-6C47-4BFD-96FB-B7C0A5DA3789}" type="sibTrans" cxnId="{66602148-2D13-46A0-A976-3D7D836CEA5D}">
      <dgm:prSet/>
      <dgm:spPr/>
      <dgm:t>
        <a:bodyPr/>
        <a:lstStyle/>
        <a:p>
          <a:endParaRPr lang="es-ES" sz="2400">
            <a:latin typeface="Ligada 2.1 (Adrian M. C.)" panose="02000000000000000000" pitchFamily="50" charset="0"/>
          </a:endParaRPr>
        </a:p>
      </dgm:t>
    </dgm:pt>
    <dgm:pt modelId="{5E028BA8-5249-41FE-A44D-595952B40450}">
      <dgm:prSet phldrT="[Texto]" custT="1"/>
      <dgm:spPr/>
      <dgm:t>
        <a:bodyPr/>
        <a:lstStyle/>
        <a:p>
          <a:r>
            <a:rPr lang="es-ES" sz="2800" dirty="0">
              <a:latin typeface="Ligada 2.1 (Adrian M. C.)" panose="02000000000000000000" pitchFamily="50" charset="0"/>
            </a:rPr>
            <a:t>Recreo cerebral </a:t>
          </a:r>
        </a:p>
      </dgm:t>
    </dgm:pt>
    <dgm:pt modelId="{01AE6229-33D5-4469-806E-064F6AAA3422}" type="parTrans" cxnId="{D8C15355-EED8-4862-9AAD-22217E00A42D}">
      <dgm:prSet/>
      <dgm:spPr/>
      <dgm:t>
        <a:bodyPr/>
        <a:lstStyle/>
        <a:p>
          <a:endParaRPr lang="es-ES" sz="2400">
            <a:latin typeface="Ligada 2.1 (Adrian M. C.)" panose="02000000000000000000" pitchFamily="50" charset="0"/>
          </a:endParaRPr>
        </a:p>
      </dgm:t>
    </dgm:pt>
    <dgm:pt modelId="{673337ED-2B9D-4954-A092-34DA682BDB22}" type="sibTrans" cxnId="{D8C15355-EED8-4862-9AAD-22217E00A42D}">
      <dgm:prSet/>
      <dgm:spPr/>
      <dgm:t>
        <a:bodyPr/>
        <a:lstStyle/>
        <a:p>
          <a:endParaRPr lang="es-ES" sz="2400">
            <a:latin typeface="Ligada 2.1 (Adrian M. C.)" panose="02000000000000000000" pitchFamily="50" charset="0"/>
          </a:endParaRPr>
        </a:p>
      </dgm:t>
    </dgm:pt>
    <dgm:pt modelId="{6C0A69DC-2D39-4B89-B5DC-490BDDFC5261}">
      <dgm:prSet custT="1"/>
      <dgm:spPr/>
      <dgm:t>
        <a:bodyPr/>
        <a:lstStyle/>
        <a:p>
          <a:r>
            <a:rPr lang="es-ES" sz="2000" dirty="0">
              <a:latin typeface="Ligada 2.1 (Adrian M. C.)" panose="02000000000000000000" pitchFamily="50" charset="0"/>
            </a:rPr>
            <a:t>Verificar el cumplimiento del objetivo de la clase</a:t>
          </a:r>
        </a:p>
      </dgm:t>
    </dgm:pt>
    <dgm:pt modelId="{D4252CEA-49B3-4A3F-B530-6055A7247716}" type="parTrans" cxnId="{E2255C18-DF2D-4FD0-84B9-BA86DCB10EC3}">
      <dgm:prSet/>
      <dgm:spPr/>
      <dgm:t>
        <a:bodyPr/>
        <a:lstStyle/>
        <a:p>
          <a:endParaRPr lang="es-ES" sz="2400">
            <a:latin typeface="Ligada 2.1 (Adrian M. C.)" panose="02000000000000000000" pitchFamily="50" charset="0"/>
          </a:endParaRPr>
        </a:p>
      </dgm:t>
    </dgm:pt>
    <dgm:pt modelId="{45B3156F-AB35-4C1C-A3CE-BDEDC7B837F8}" type="sibTrans" cxnId="{E2255C18-DF2D-4FD0-84B9-BA86DCB10EC3}">
      <dgm:prSet/>
      <dgm:spPr/>
      <dgm:t>
        <a:bodyPr/>
        <a:lstStyle/>
        <a:p>
          <a:endParaRPr lang="es-ES" sz="2400">
            <a:latin typeface="Ligada 2.1 (Adrian M. C.)" panose="02000000000000000000" pitchFamily="50" charset="0"/>
          </a:endParaRPr>
        </a:p>
      </dgm:t>
    </dgm:pt>
    <dgm:pt modelId="{6EADAED4-8680-4BD2-BA70-DD5A8F0084BB}" type="pres">
      <dgm:prSet presAssocID="{2C6629AD-39EC-499C-B181-4D71A1FC6D69}" presName="rootnode" presStyleCnt="0">
        <dgm:presLayoutVars>
          <dgm:chMax/>
          <dgm:chPref/>
          <dgm:dir/>
          <dgm:animLvl val="lvl"/>
        </dgm:presLayoutVars>
      </dgm:prSet>
      <dgm:spPr/>
    </dgm:pt>
    <dgm:pt modelId="{40EC2E28-B012-479E-A7F5-D3C95446251D}" type="pres">
      <dgm:prSet presAssocID="{EBFAB1FF-8F1D-493E-8CBA-49B29B1C818D}" presName="composite" presStyleCnt="0"/>
      <dgm:spPr/>
    </dgm:pt>
    <dgm:pt modelId="{F4BE7BEC-D258-4E21-973A-4B4125CA37B5}" type="pres">
      <dgm:prSet presAssocID="{EBFAB1FF-8F1D-493E-8CBA-49B29B1C818D}" presName="LShape" presStyleLbl="alignNode1" presStyleIdx="0" presStyleCnt="7" custLinFactNeighborX="-52620" custLinFactNeighborY="6550"/>
      <dgm:spPr/>
    </dgm:pt>
    <dgm:pt modelId="{4A724ED6-E799-41A7-A7E2-9A607DE559C6}" type="pres">
      <dgm:prSet presAssocID="{EBFAB1FF-8F1D-493E-8CBA-49B29B1C818D}" presName="ParentText" presStyleLbl="revTx" presStyleIdx="0" presStyleCnt="4" custLinFactNeighborX="-57117" custLinFactNeighborY="4927">
        <dgm:presLayoutVars>
          <dgm:chMax val="0"/>
          <dgm:chPref val="0"/>
          <dgm:bulletEnabled val="1"/>
        </dgm:presLayoutVars>
      </dgm:prSet>
      <dgm:spPr/>
    </dgm:pt>
    <dgm:pt modelId="{4E79B0F5-A4EF-43B4-B4DC-B0BF1E41DD4C}" type="pres">
      <dgm:prSet presAssocID="{EBFAB1FF-8F1D-493E-8CBA-49B29B1C818D}" presName="Triangle" presStyleLbl="alignNode1" presStyleIdx="1" presStyleCnt="7" custLinFactX="-100000" custLinFactNeighborX="-121429" custLinFactNeighborY="50670"/>
      <dgm:spPr/>
    </dgm:pt>
    <dgm:pt modelId="{B87B4EC1-FF79-46EC-BB6B-D891687B8F0D}" type="pres">
      <dgm:prSet presAssocID="{D275053D-3E94-4647-8A6D-2E200FB7E0A0}" presName="sibTrans" presStyleCnt="0"/>
      <dgm:spPr/>
    </dgm:pt>
    <dgm:pt modelId="{3C5FE88F-07C3-4B0D-8B9B-670BEE72E238}" type="pres">
      <dgm:prSet presAssocID="{D275053D-3E94-4647-8A6D-2E200FB7E0A0}" presName="space" presStyleCnt="0"/>
      <dgm:spPr/>
    </dgm:pt>
    <dgm:pt modelId="{4B620413-F066-4367-92EF-52D0756C25CA}" type="pres">
      <dgm:prSet presAssocID="{1EA3A292-2AD3-496B-803B-6E8097DAA211}" presName="composite" presStyleCnt="0"/>
      <dgm:spPr/>
    </dgm:pt>
    <dgm:pt modelId="{5C50D2E8-1016-48C5-A1C0-543D09BB05A7}" type="pres">
      <dgm:prSet presAssocID="{1EA3A292-2AD3-496B-803B-6E8097DAA211}" presName="LShape" presStyleLbl="alignNode1" presStyleIdx="2" presStyleCnt="7" custLinFactNeighborX="-31073" custLinFactNeighborY="12250"/>
      <dgm:spPr/>
    </dgm:pt>
    <dgm:pt modelId="{23EDB757-616B-46AC-8014-5A2C4F41407C}" type="pres">
      <dgm:prSet presAssocID="{1EA3A292-2AD3-496B-803B-6E8097DAA211}" presName="ParentText" presStyleLbl="revTx" presStyleIdx="1" presStyleCnt="4" custScaleX="130845" custLinFactNeighborX="-19105" custLinFactNeighborY="9169">
        <dgm:presLayoutVars>
          <dgm:chMax val="0"/>
          <dgm:chPref val="0"/>
          <dgm:bulletEnabled val="1"/>
        </dgm:presLayoutVars>
      </dgm:prSet>
      <dgm:spPr/>
    </dgm:pt>
    <dgm:pt modelId="{CAD764D0-8B7E-40D1-9EC5-17D50276D379}" type="pres">
      <dgm:prSet presAssocID="{1EA3A292-2AD3-496B-803B-6E8097DAA211}" presName="Triangle" presStyleLbl="alignNode1" presStyleIdx="3" presStyleCnt="7" custLinFactNeighborX="-94095" custLinFactNeighborY="59427"/>
      <dgm:spPr/>
    </dgm:pt>
    <dgm:pt modelId="{5B961F17-CAC1-4324-A397-C83E015B62CD}" type="pres">
      <dgm:prSet presAssocID="{D7B2096A-6C47-4BFD-96FB-B7C0A5DA3789}" presName="sibTrans" presStyleCnt="0"/>
      <dgm:spPr/>
    </dgm:pt>
    <dgm:pt modelId="{4CFA85F5-EFA3-4E42-9CDE-531BE285F13F}" type="pres">
      <dgm:prSet presAssocID="{D7B2096A-6C47-4BFD-96FB-B7C0A5DA3789}" presName="space" presStyleCnt="0"/>
      <dgm:spPr/>
    </dgm:pt>
    <dgm:pt modelId="{5057467E-296A-417E-8845-5587D7FB887A}" type="pres">
      <dgm:prSet presAssocID="{5E028BA8-5249-41FE-A44D-595952B40450}" presName="composite" presStyleCnt="0"/>
      <dgm:spPr/>
    </dgm:pt>
    <dgm:pt modelId="{E52F64A6-8717-49C6-B6AE-F5092ACFD8A0}" type="pres">
      <dgm:prSet presAssocID="{5E028BA8-5249-41FE-A44D-595952B40450}" presName="LShape" presStyleLbl="alignNode1" presStyleIdx="4" presStyleCnt="7" custLinFactNeighborX="-15016" custLinFactNeighborY="560"/>
      <dgm:spPr/>
    </dgm:pt>
    <dgm:pt modelId="{FEB57697-6094-433C-80A9-3A728D85DCE6}" type="pres">
      <dgm:prSet presAssocID="{5E028BA8-5249-41FE-A44D-595952B40450}" presName="ParentText" presStyleLbl="revTx" presStyleIdx="2" presStyleCnt="4" custScaleX="144152" custLinFactNeighborX="2386" custLinFactNeighborY="-3184">
        <dgm:presLayoutVars>
          <dgm:chMax val="0"/>
          <dgm:chPref val="0"/>
          <dgm:bulletEnabled val="1"/>
        </dgm:presLayoutVars>
      </dgm:prSet>
      <dgm:spPr/>
    </dgm:pt>
    <dgm:pt modelId="{F0B75524-77D0-40D8-A94E-C3CBAACBEA8B}" type="pres">
      <dgm:prSet presAssocID="{5E028BA8-5249-41FE-A44D-595952B40450}" presName="Triangle" presStyleLbl="alignNode1" presStyleIdx="5" presStyleCnt="7"/>
      <dgm:spPr/>
    </dgm:pt>
    <dgm:pt modelId="{50B591B5-DAAE-4C21-9A7C-EBAB1CBAAC78}" type="pres">
      <dgm:prSet presAssocID="{673337ED-2B9D-4954-A092-34DA682BDB22}" presName="sibTrans" presStyleCnt="0"/>
      <dgm:spPr/>
    </dgm:pt>
    <dgm:pt modelId="{6D196F97-0671-43B6-B24A-8D2836D4D61E}" type="pres">
      <dgm:prSet presAssocID="{673337ED-2B9D-4954-A092-34DA682BDB22}" presName="space" presStyleCnt="0"/>
      <dgm:spPr/>
    </dgm:pt>
    <dgm:pt modelId="{619940DF-BD44-40E9-9DC0-A5BA38F05A23}" type="pres">
      <dgm:prSet presAssocID="{6C0A69DC-2D39-4B89-B5DC-490BDDFC5261}" presName="composite" presStyleCnt="0"/>
      <dgm:spPr/>
    </dgm:pt>
    <dgm:pt modelId="{C725A6C7-B175-4B9F-988D-259CAC75082A}" type="pres">
      <dgm:prSet presAssocID="{6C0A69DC-2D39-4B89-B5DC-490BDDFC5261}" presName="LShape" presStyleLbl="alignNode1" presStyleIdx="6" presStyleCnt="7"/>
      <dgm:spPr/>
    </dgm:pt>
    <dgm:pt modelId="{1B2E500E-9265-4CEC-80AC-270D0893180E}" type="pres">
      <dgm:prSet presAssocID="{6C0A69DC-2D39-4B89-B5DC-490BDDFC5261}" presName="ParentText" presStyleLbl="revTx" presStyleIdx="3" presStyleCnt="4">
        <dgm:presLayoutVars>
          <dgm:chMax val="0"/>
          <dgm:chPref val="0"/>
          <dgm:bulletEnabled val="1"/>
        </dgm:presLayoutVars>
      </dgm:prSet>
      <dgm:spPr/>
    </dgm:pt>
  </dgm:ptLst>
  <dgm:cxnLst>
    <dgm:cxn modelId="{E2255C18-DF2D-4FD0-84B9-BA86DCB10EC3}" srcId="{2C6629AD-39EC-499C-B181-4D71A1FC6D69}" destId="{6C0A69DC-2D39-4B89-B5DC-490BDDFC5261}" srcOrd="3" destOrd="0" parTransId="{D4252CEA-49B3-4A3F-B530-6055A7247716}" sibTransId="{45B3156F-AB35-4C1C-A3CE-BDEDC7B837F8}"/>
    <dgm:cxn modelId="{F4F38727-6C05-430B-8562-2FEF1686C331}" type="presOf" srcId="{2C6629AD-39EC-499C-B181-4D71A1FC6D69}" destId="{6EADAED4-8680-4BD2-BA70-DD5A8F0084BB}" srcOrd="0" destOrd="0" presId="urn:microsoft.com/office/officeart/2009/3/layout/StepUpProcess"/>
    <dgm:cxn modelId="{4199D03B-E42F-4E2E-9B7B-DF0D577950B8}" type="presOf" srcId="{1EA3A292-2AD3-496B-803B-6E8097DAA211}" destId="{23EDB757-616B-46AC-8014-5A2C4F41407C}" srcOrd="0" destOrd="0" presId="urn:microsoft.com/office/officeart/2009/3/layout/StepUpProcess"/>
    <dgm:cxn modelId="{D6EF7D46-6F34-48EA-91EB-4E323B86135C}" srcId="{2C6629AD-39EC-499C-B181-4D71A1FC6D69}" destId="{EBFAB1FF-8F1D-493E-8CBA-49B29B1C818D}" srcOrd="0" destOrd="0" parTransId="{8A1EF610-68E1-4F87-9FC0-818E3FF02DE6}" sibTransId="{D275053D-3E94-4647-8A6D-2E200FB7E0A0}"/>
    <dgm:cxn modelId="{66602148-2D13-46A0-A976-3D7D836CEA5D}" srcId="{2C6629AD-39EC-499C-B181-4D71A1FC6D69}" destId="{1EA3A292-2AD3-496B-803B-6E8097DAA211}" srcOrd="1" destOrd="0" parTransId="{67217DA6-0C4D-4C1C-8130-8FAA61096BB6}" sibTransId="{D7B2096A-6C47-4BFD-96FB-B7C0A5DA3789}"/>
    <dgm:cxn modelId="{D8C15355-EED8-4862-9AAD-22217E00A42D}" srcId="{2C6629AD-39EC-499C-B181-4D71A1FC6D69}" destId="{5E028BA8-5249-41FE-A44D-595952B40450}" srcOrd="2" destOrd="0" parTransId="{01AE6229-33D5-4469-806E-064F6AAA3422}" sibTransId="{673337ED-2B9D-4954-A092-34DA682BDB22}"/>
    <dgm:cxn modelId="{C3019A9F-B39B-4F0B-BF84-6DF1D4F0D676}" type="presOf" srcId="{6C0A69DC-2D39-4B89-B5DC-490BDDFC5261}" destId="{1B2E500E-9265-4CEC-80AC-270D0893180E}" srcOrd="0" destOrd="0" presId="urn:microsoft.com/office/officeart/2009/3/layout/StepUpProcess"/>
    <dgm:cxn modelId="{8512AAB5-F119-4D15-B4A7-C4E4A9DEDF86}" type="presOf" srcId="{5E028BA8-5249-41FE-A44D-595952B40450}" destId="{FEB57697-6094-433C-80A9-3A728D85DCE6}" srcOrd="0" destOrd="0" presId="urn:microsoft.com/office/officeart/2009/3/layout/StepUpProcess"/>
    <dgm:cxn modelId="{D5C475BF-D5CF-40E6-B4CC-3B227D449942}" type="presOf" srcId="{EBFAB1FF-8F1D-493E-8CBA-49B29B1C818D}" destId="{4A724ED6-E799-41A7-A7E2-9A607DE559C6}" srcOrd="0" destOrd="0" presId="urn:microsoft.com/office/officeart/2009/3/layout/StepUpProcess"/>
    <dgm:cxn modelId="{FB72931B-753A-49BC-9D60-4AA787348F30}" type="presParOf" srcId="{6EADAED4-8680-4BD2-BA70-DD5A8F0084BB}" destId="{40EC2E28-B012-479E-A7F5-D3C95446251D}" srcOrd="0" destOrd="0" presId="urn:microsoft.com/office/officeart/2009/3/layout/StepUpProcess"/>
    <dgm:cxn modelId="{A7896623-1330-4DA3-85D4-603FEFCC24A0}" type="presParOf" srcId="{40EC2E28-B012-479E-A7F5-D3C95446251D}" destId="{F4BE7BEC-D258-4E21-973A-4B4125CA37B5}" srcOrd="0" destOrd="0" presId="urn:microsoft.com/office/officeart/2009/3/layout/StepUpProcess"/>
    <dgm:cxn modelId="{967DB441-5555-4DFF-A64A-EAB454E21B28}" type="presParOf" srcId="{40EC2E28-B012-479E-A7F5-D3C95446251D}" destId="{4A724ED6-E799-41A7-A7E2-9A607DE559C6}" srcOrd="1" destOrd="0" presId="urn:microsoft.com/office/officeart/2009/3/layout/StepUpProcess"/>
    <dgm:cxn modelId="{EF89CBDC-7D67-414F-9705-1F75EDC7F673}" type="presParOf" srcId="{40EC2E28-B012-479E-A7F5-D3C95446251D}" destId="{4E79B0F5-A4EF-43B4-B4DC-B0BF1E41DD4C}" srcOrd="2" destOrd="0" presId="urn:microsoft.com/office/officeart/2009/3/layout/StepUpProcess"/>
    <dgm:cxn modelId="{C910932D-C510-4217-B728-86C3560866DE}" type="presParOf" srcId="{6EADAED4-8680-4BD2-BA70-DD5A8F0084BB}" destId="{B87B4EC1-FF79-46EC-BB6B-D891687B8F0D}" srcOrd="1" destOrd="0" presId="urn:microsoft.com/office/officeart/2009/3/layout/StepUpProcess"/>
    <dgm:cxn modelId="{66FE9A67-1118-4751-B358-3352F21CA3E3}" type="presParOf" srcId="{B87B4EC1-FF79-46EC-BB6B-D891687B8F0D}" destId="{3C5FE88F-07C3-4B0D-8B9B-670BEE72E238}" srcOrd="0" destOrd="0" presId="urn:microsoft.com/office/officeart/2009/3/layout/StepUpProcess"/>
    <dgm:cxn modelId="{46681A09-20E6-4D9E-B25E-7E29DA88B55B}" type="presParOf" srcId="{6EADAED4-8680-4BD2-BA70-DD5A8F0084BB}" destId="{4B620413-F066-4367-92EF-52D0756C25CA}" srcOrd="2" destOrd="0" presId="urn:microsoft.com/office/officeart/2009/3/layout/StepUpProcess"/>
    <dgm:cxn modelId="{8162986E-28BA-409A-A7C4-5EC07FEF1BF7}" type="presParOf" srcId="{4B620413-F066-4367-92EF-52D0756C25CA}" destId="{5C50D2E8-1016-48C5-A1C0-543D09BB05A7}" srcOrd="0" destOrd="0" presId="urn:microsoft.com/office/officeart/2009/3/layout/StepUpProcess"/>
    <dgm:cxn modelId="{7AC0E134-CBFE-4302-B833-33B0D3DC4E53}" type="presParOf" srcId="{4B620413-F066-4367-92EF-52D0756C25CA}" destId="{23EDB757-616B-46AC-8014-5A2C4F41407C}" srcOrd="1" destOrd="0" presId="urn:microsoft.com/office/officeart/2009/3/layout/StepUpProcess"/>
    <dgm:cxn modelId="{661A2B53-640F-4361-8F5D-B88FD3641B3E}" type="presParOf" srcId="{4B620413-F066-4367-92EF-52D0756C25CA}" destId="{CAD764D0-8B7E-40D1-9EC5-17D50276D379}" srcOrd="2" destOrd="0" presId="urn:microsoft.com/office/officeart/2009/3/layout/StepUpProcess"/>
    <dgm:cxn modelId="{612C8CF5-4878-47F3-9AFF-C863CD7BBA57}" type="presParOf" srcId="{6EADAED4-8680-4BD2-BA70-DD5A8F0084BB}" destId="{5B961F17-CAC1-4324-A397-C83E015B62CD}" srcOrd="3" destOrd="0" presId="urn:microsoft.com/office/officeart/2009/3/layout/StepUpProcess"/>
    <dgm:cxn modelId="{7E54E724-A3F0-41F9-A128-346C9B7D8E80}" type="presParOf" srcId="{5B961F17-CAC1-4324-A397-C83E015B62CD}" destId="{4CFA85F5-EFA3-4E42-9CDE-531BE285F13F}" srcOrd="0" destOrd="0" presId="urn:microsoft.com/office/officeart/2009/3/layout/StepUpProcess"/>
    <dgm:cxn modelId="{9D3E56EF-0BBA-41BF-8870-E5DFFEFBD2B4}" type="presParOf" srcId="{6EADAED4-8680-4BD2-BA70-DD5A8F0084BB}" destId="{5057467E-296A-417E-8845-5587D7FB887A}" srcOrd="4" destOrd="0" presId="urn:microsoft.com/office/officeart/2009/3/layout/StepUpProcess"/>
    <dgm:cxn modelId="{A829C29E-E0C7-416F-A262-B3D2A8AE9719}" type="presParOf" srcId="{5057467E-296A-417E-8845-5587D7FB887A}" destId="{E52F64A6-8717-49C6-B6AE-F5092ACFD8A0}" srcOrd="0" destOrd="0" presId="urn:microsoft.com/office/officeart/2009/3/layout/StepUpProcess"/>
    <dgm:cxn modelId="{810F43D9-F364-4586-B639-E72CBEEEA5D1}" type="presParOf" srcId="{5057467E-296A-417E-8845-5587D7FB887A}" destId="{FEB57697-6094-433C-80A9-3A728D85DCE6}" srcOrd="1" destOrd="0" presId="urn:microsoft.com/office/officeart/2009/3/layout/StepUpProcess"/>
    <dgm:cxn modelId="{2EDE3CC2-F565-44CF-BCE9-41424B110E90}" type="presParOf" srcId="{5057467E-296A-417E-8845-5587D7FB887A}" destId="{F0B75524-77D0-40D8-A94E-C3CBAACBEA8B}" srcOrd="2" destOrd="0" presId="urn:microsoft.com/office/officeart/2009/3/layout/StepUpProcess"/>
    <dgm:cxn modelId="{DE033A10-9CD7-4C6C-A9C4-8B6F9FDABCBF}" type="presParOf" srcId="{6EADAED4-8680-4BD2-BA70-DD5A8F0084BB}" destId="{50B591B5-DAAE-4C21-9A7C-EBAB1CBAAC78}" srcOrd="5" destOrd="0" presId="urn:microsoft.com/office/officeart/2009/3/layout/StepUpProcess"/>
    <dgm:cxn modelId="{9D45FBE3-405B-4CD7-A1A5-5D8550890163}" type="presParOf" srcId="{50B591B5-DAAE-4C21-9A7C-EBAB1CBAAC78}" destId="{6D196F97-0671-43B6-B24A-8D2836D4D61E}" srcOrd="0" destOrd="0" presId="urn:microsoft.com/office/officeart/2009/3/layout/StepUpProcess"/>
    <dgm:cxn modelId="{65287C8B-8CAA-4CD2-981C-DE6C24CD826E}" type="presParOf" srcId="{6EADAED4-8680-4BD2-BA70-DD5A8F0084BB}" destId="{619940DF-BD44-40E9-9DC0-A5BA38F05A23}" srcOrd="6" destOrd="0" presId="urn:microsoft.com/office/officeart/2009/3/layout/StepUpProcess"/>
    <dgm:cxn modelId="{39FDD7CE-C739-418E-930D-3EE64B7AF0F0}" type="presParOf" srcId="{619940DF-BD44-40E9-9DC0-A5BA38F05A23}" destId="{C725A6C7-B175-4B9F-988D-259CAC75082A}" srcOrd="0" destOrd="0" presId="urn:microsoft.com/office/officeart/2009/3/layout/StepUpProcess"/>
    <dgm:cxn modelId="{2A8EDD03-C3EF-43B6-B94F-A44EBE91C389}" type="presParOf" srcId="{619940DF-BD44-40E9-9DC0-A5BA38F05A23}" destId="{1B2E500E-9265-4CEC-80AC-270D0893180E}"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BE7BEC-D258-4E21-973A-4B4125CA37B5}">
      <dsp:nvSpPr>
        <dsp:cNvPr id="0" name=""/>
        <dsp:cNvSpPr/>
      </dsp:nvSpPr>
      <dsp:spPr>
        <a:xfrm rot="5400000">
          <a:off x="40119" y="1124141"/>
          <a:ext cx="1022257" cy="1701013"/>
        </a:xfrm>
        <a:prstGeom prst="corner">
          <a:avLst>
            <a:gd name="adj1" fmla="val 16120"/>
            <a:gd name="adj2" fmla="val 161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4A724ED6-E799-41A7-A7E2-9A607DE559C6}">
      <dsp:nvSpPr>
        <dsp:cNvPr id="0" name=""/>
        <dsp:cNvSpPr/>
      </dsp:nvSpPr>
      <dsp:spPr>
        <a:xfrm>
          <a:off x="0" y="1566375"/>
          <a:ext cx="1535684" cy="1346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ES" sz="2400" kern="1200" dirty="0">
              <a:latin typeface="Ligada 2.1 (Adrian M. C.)" panose="02000000000000000000" pitchFamily="50" charset="0"/>
            </a:rPr>
            <a:t>Observar videos</a:t>
          </a:r>
        </a:p>
      </dsp:txBody>
      <dsp:txXfrm>
        <a:off x="0" y="1566375"/>
        <a:ext cx="1535684" cy="1346117"/>
      </dsp:txXfrm>
    </dsp:sp>
    <dsp:sp modelId="{4E79B0F5-A4EF-43B4-B4DC-B0BF1E41DD4C}">
      <dsp:nvSpPr>
        <dsp:cNvPr id="0" name=""/>
        <dsp:cNvSpPr/>
      </dsp:nvSpPr>
      <dsp:spPr>
        <a:xfrm>
          <a:off x="1368890" y="1078770"/>
          <a:ext cx="289751" cy="289751"/>
        </a:xfrm>
        <a:prstGeom prst="triangle">
          <a:avLst>
            <a:gd name="adj" fmla="val 100000"/>
          </a:avLst>
        </a:prstGeom>
        <a:solidFill>
          <a:schemeClr val="accent2">
            <a:hueOff val="-1784849"/>
            <a:satOff val="4511"/>
            <a:lumOff val="1242"/>
            <a:alphaOff val="0"/>
          </a:schemeClr>
        </a:solidFill>
        <a:ln w="12700" cap="flat" cmpd="sng" algn="ctr">
          <a:solidFill>
            <a:schemeClr val="accent2">
              <a:hueOff val="-1784849"/>
              <a:satOff val="4511"/>
              <a:lumOff val="1242"/>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5C50D2E8-1016-48C5-A1C0-543D09BB05A7}">
      <dsp:nvSpPr>
        <dsp:cNvPr id="0" name=""/>
        <dsp:cNvSpPr/>
      </dsp:nvSpPr>
      <dsp:spPr>
        <a:xfrm rot="5400000">
          <a:off x="2354718" y="717207"/>
          <a:ext cx="1022257" cy="1701013"/>
        </a:xfrm>
        <a:prstGeom prst="corner">
          <a:avLst>
            <a:gd name="adj1" fmla="val 16120"/>
            <a:gd name="adj2" fmla="val 16110"/>
          </a:avLst>
        </a:prstGeom>
        <a:solidFill>
          <a:schemeClr val="accent2">
            <a:hueOff val="-3569698"/>
            <a:satOff val="9023"/>
            <a:lumOff val="2484"/>
            <a:alphaOff val="0"/>
          </a:schemeClr>
        </a:solidFill>
        <a:ln w="12700" cap="flat" cmpd="sng" algn="ctr">
          <a:solidFill>
            <a:schemeClr val="accent2">
              <a:hueOff val="-3569698"/>
              <a:satOff val="9023"/>
              <a:lumOff val="2484"/>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23EDB757-616B-46AC-8014-5A2C4F41407C}">
      <dsp:nvSpPr>
        <dsp:cNvPr id="0" name=""/>
        <dsp:cNvSpPr/>
      </dsp:nvSpPr>
      <dsp:spPr>
        <a:xfrm>
          <a:off x="2182400" y="1223643"/>
          <a:ext cx="2009366" cy="1346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S" sz="1800" kern="1200" dirty="0">
              <a:latin typeface="Ligada 2.1 (Adrian M. C.)" panose="02000000000000000000" pitchFamily="50" charset="0"/>
            </a:rPr>
            <a:t>Retroalimentar los contenidos </a:t>
          </a:r>
        </a:p>
      </dsp:txBody>
      <dsp:txXfrm>
        <a:off x="2182400" y="1223643"/>
        <a:ext cx="2009366" cy="1346117"/>
      </dsp:txXfrm>
    </dsp:sp>
    <dsp:sp modelId="{CAD764D0-8B7E-40D1-9EC5-17D50276D379}">
      <dsp:nvSpPr>
        <dsp:cNvPr id="0" name=""/>
        <dsp:cNvSpPr/>
      </dsp:nvSpPr>
      <dsp:spPr>
        <a:xfrm>
          <a:off x="3685924" y="638941"/>
          <a:ext cx="289751" cy="289751"/>
        </a:xfrm>
        <a:prstGeom prst="triangle">
          <a:avLst>
            <a:gd name="adj" fmla="val 100000"/>
          </a:avLst>
        </a:prstGeom>
        <a:solidFill>
          <a:schemeClr val="accent2">
            <a:hueOff val="-5354547"/>
            <a:satOff val="13534"/>
            <a:lumOff val="3726"/>
            <a:alphaOff val="0"/>
          </a:schemeClr>
        </a:solidFill>
        <a:ln w="12700" cap="flat" cmpd="sng" algn="ctr">
          <a:solidFill>
            <a:schemeClr val="accent2">
              <a:hueOff val="-5354547"/>
              <a:satOff val="13534"/>
              <a:lumOff val="3726"/>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E52F64A6-8717-49C6-B6AE-F5092ACFD8A0}">
      <dsp:nvSpPr>
        <dsp:cNvPr id="0" name=""/>
        <dsp:cNvSpPr/>
      </dsp:nvSpPr>
      <dsp:spPr>
        <a:xfrm rot="5400000">
          <a:off x="4610005" y="132503"/>
          <a:ext cx="1022257" cy="1701013"/>
        </a:xfrm>
        <a:prstGeom prst="corner">
          <a:avLst>
            <a:gd name="adj1" fmla="val 16120"/>
            <a:gd name="adj2" fmla="val 16110"/>
          </a:avLst>
        </a:prstGeom>
        <a:solidFill>
          <a:schemeClr val="accent2">
            <a:hueOff val="-7139397"/>
            <a:satOff val="18045"/>
            <a:lumOff val="4968"/>
            <a:alphaOff val="0"/>
          </a:schemeClr>
        </a:solidFill>
        <a:ln w="12700" cap="flat" cmpd="sng" algn="ctr">
          <a:solidFill>
            <a:schemeClr val="accent2">
              <a:hueOff val="-7139397"/>
              <a:satOff val="18045"/>
              <a:lumOff val="4968"/>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FEB57697-6094-433C-80A9-3A728D85DCE6}">
      <dsp:nvSpPr>
        <dsp:cNvPr id="0" name=""/>
        <dsp:cNvSpPr/>
      </dsp:nvSpPr>
      <dsp:spPr>
        <a:xfrm>
          <a:off x="4392412" y="592155"/>
          <a:ext cx="2213720" cy="1346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s-ES" sz="2800" kern="1200" dirty="0">
              <a:latin typeface="Ligada 2.1 (Adrian M. C.)" panose="02000000000000000000" pitchFamily="50" charset="0"/>
            </a:rPr>
            <a:t>Recreo cerebral </a:t>
          </a:r>
        </a:p>
      </dsp:txBody>
      <dsp:txXfrm>
        <a:off x="4392412" y="592155"/>
        <a:ext cx="2213720" cy="1346117"/>
      </dsp:txXfrm>
    </dsp:sp>
    <dsp:sp modelId="{F0B75524-77D0-40D8-A94E-C3CBAACBEA8B}">
      <dsp:nvSpPr>
        <dsp:cNvPr id="0" name=""/>
        <dsp:cNvSpPr/>
      </dsp:nvSpPr>
      <dsp:spPr>
        <a:xfrm>
          <a:off x="5940722" y="1548"/>
          <a:ext cx="289751" cy="289751"/>
        </a:xfrm>
        <a:prstGeom prst="triangle">
          <a:avLst>
            <a:gd name="adj" fmla="val 100000"/>
          </a:avLst>
        </a:prstGeom>
        <a:solidFill>
          <a:schemeClr val="accent2">
            <a:hueOff val="-8924246"/>
            <a:satOff val="22557"/>
            <a:lumOff val="6210"/>
            <a:alphaOff val="0"/>
          </a:schemeClr>
        </a:solidFill>
        <a:ln w="12700" cap="flat" cmpd="sng" algn="ctr">
          <a:solidFill>
            <a:schemeClr val="accent2">
              <a:hueOff val="-8924246"/>
              <a:satOff val="22557"/>
              <a:lumOff val="621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C725A6C7-B175-4B9F-988D-259CAC75082A}">
      <dsp:nvSpPr>
        <dsp:cNvPr id="0" name=""/>
        <dsp:cNvSpPr/>
      </dsp:nvSpPr>
      <dsp:spPr>
        <a:xfrm rot="5400000">
          <a:off x="6575127" y="-338423"/>
          <a:ext cx="1022257" cy="1701013"/>
        </a:xfrm>
        <a:prstGeom prst="corner">
          <a:avLst>
            <a:gd name="adj1" fmla="val 16120"/>
            <a:gd name="adj2" fmla="val 16110"/>
          </a:avLst>
        </a:prstGeom>
        <a:solidFill>
          <a:schemeClr val="accent2">
            <a:hueOff val="-10709095"/>
            <a:satOff val="27068"/>
            <a:lumOff val="7452"/>
            <a:alphaOff val="0"/>
          </a:schemeClr>
        </a:solidFill>
        <a:ln w="12700" cap="flat" cmpd="sng" algn="ctr">
          <a:solidFill>
            <a:schemeClr val="accent2">
              <a:hueOff val="-10709095"/>
              <a:satOff val="27068"/>
              <a:lumOff val="7452"/>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1B2E500E-9265-4CEC-80AC-270D0893180E}">
      <dsp:nvSpPr>
        <dsp:cNvPr id="0" name=""/>
        <dsp:cNvSpPr/>
      </dsp:nvSpPr>
      <dsp:spPr>
        <a:xfrm>
          <a:off x="6404487" y="169813"/>
          <a:ext cx="1535684" cy="1346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S" sz="2000" kern="1200" dirty="0">
              <a:latin typeface="Ligada 2.1 (Adrian M. C.)" panose="02000000000000000000" pitchFamily="50" charset="0"/>
            </a:rPr>
            <a:t>Verificar el cumplimiento del objetivo de la clase</a:t>
          </a:r>
        </a:p>
      </dsp:txBody>
      <dsp:txXfrm>
        <a:off x="6404487" y="169813"/>
        <a:ext cx="1535684" cy="13461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BE7BEC-D258-4E21-973A-4B4125CA37B5}">
      <dsp:nvSpPr>
        <dsp:cNvPr id="0" name=""/>
        <dsp:cNvSpPr/>
      </dsp:nvSpPr>
      <dsp:spPr>
        <a:xfrm rot="5400000">
          <a:off x="40119" y="1124141"/>
          <a:ext cx="1022257" cy="1701013"/>
        </a:xfrm>
        <a:prstGeom prst="corner">
          <a:avLst>
            <a:gd name="adj1" fmla="val 16120"/>
            <a:gd name="adj2" fmla="val 161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4A724ED6-E799-41A7-A7E2-9A607DE559C6}">
      <dsp:nvSpPr>
        <dsp:cNvPr id="0" name=""/>
        <dsp:cNvSpPr/>
      </dsp:nvSpPr>
      <dsp:spPr>
        <a:xfrm>
          <a:off x="0" y="1566375"/>
          <a:ext cx="1535684" cy="1346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ES" sz="2400" kern="1200" dirty="0">
              <a:latin typeface="Ligada 2.1 (Adrian M. C.)" panose="02000000000000000000" pitchFamily="50" charset="0"/>
            </a:rPr>
            <a:t>Observar videos</a:t>
          </a:r>
        </a:p>
      </dsp:txBody>
      <dsp:txXfrm>
        <a:off x="0" y="1566375"/>
        <a:ext cx="1535684" cy="1346117"/>
      </dsp:txXfrm>
    </dsp:sp>
    <dsp:sp modelId="{4E79B0F5-A4EF-43B4-B4DC-B0BF1E41DD4C}">
      <dsp:nvSpPr>
        <dsp:cNvPr id="0" name=""/>
        <dsp:cNvSpPr/>
      </dsp:nvSpPr>
      <dsp:spPr>
        <a:xfrm>
          <a:off x="1368890" y="1078770"/>
          <a:ext cx="289751" cy="289751"/>
        </a:xfrm>
        <a:prstGeom prst="triangle">
          <a:avLst>
            <a:gd name="adj" fmla="val 100000"/>
          </a:avLst>
        </a:prstGeom>
        <a:solidFill>
          <a:schemeClr val="accent2">
            <a:hueOff val="-1784849"/>
            <a:satOff val="4511"/>
            <a:lumOff val="1242"/>
            <a:alphaOff val="0"/>
          </a:schemeClr>
        </a:solidFill>
        <a:ln w="12700" cap="flat" cmpd="sng" algn="ctr">
          <a:solidFill>
            <a:schemeClr val="accent2">
              <a:hueOff val="-1784849"/>
              <a:satOff val="4511"/>
              <a:lumOff val="1242"/>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5C50D2E8-1016-48C5-A1C0-543D09BB05A7}">
      <dsp:nvSpPr>
        <dsp:cNvPr id="0" name=""/>
        <dsp:cNvSpPr/>
      </dsp:nvSpPr>
      <dsp:spPr>
        <a:xfrm rot="5400000">
          <a:off x="2354718" y="717207"/>
          <a:ext cx="1022257" cy="1701013"/>
        </a:xfrm>
        <a:prstGeom prst="corner">
          <a:avLst>
            <a:gd name="adj1" fmla="val 16120"/>
            <a:gd name="adj2" fmla="val 16110"/>
          </a:avLst>
        </a:prstGeom>
        <a:solidFill>
          <a:schemeClr val="accent2">
            <a:hueOff val="-3569698"/>
            <a:satOff val="9023"/>
            <a:lumOff val="2484"/>
            <a:alphaOff val="0"/>
          </a:schemeClr>
        </a:solidFill>
        <a:ln w="12700" cap="flat" cmpd="sng" algn="ctr">
          <a:solidFill>
            <a:schemeClr val="accent2">
              <a:hueOff val="-3569698"/>
              <a:satOff val="9023"/>
              <a:lumOff val="2484"/>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23EDB757-616B-46AC-8014-5A2C4F41407C}">
      <dsp:nvSpPr>
        <dsp:cNvPr id="0" name=""/>
        <dsp:cNvSpPr/>
      </dsp:nvSpPr>
      <dsp:spPr>
        <a:xfrm>
          <a:off x="2182400" y="1223643"/>
          <a:ext cx="2009366" cy="1346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S" sz="1800" kern="1200" dirty="0">
              <a:latin typeface="Ligada 2.1 (Adrian M. C.)" panose="02000000000000000000" pitchFamily="50" charset="0"/>
            </a:rPr>
            <a:t>Retroalimentar los contenidos </a:t>
          </a:r>
        </a:p>
      </dsp:txBody>
      <dsp:txXfrm>
        <a:off x="2182400" y="1223643"/>
        <a:ext cx="2009366" cy="1346117"/>
      </dsp:txXfrm>
    </dsp:sp>
    <dsp:sp modelId="{CAD764D0-8B7E-40D1-9EC5-17D50276D379}">
      <dsp:nvSpPr>
        <dsp:cNvPr id="0" name=""/>
        <dsp:cNvSpPr/>
      </dsp:nvSpPr>
      <dsp:spPr>
        <a:xfrm>
          <a:off x="3685924" y="638941"/>
          <a:ext cx="289751" cy="289751"/>
        </a:xfrm>
        <a:prstGeom prst="triangle">
          <a:avLst>
            <a:gd name="adj" fmla="val 100000"/>
          </a:avLst>
        </a:prstGeom>
        <a:solidFill>
          <a:schemeClr val="accent2">
            <a:hueOff val="-5354547"/>
            <a:satOff val="13534"/>
            <a:lumOff val="3726"/>
            <a:alphaOff val="0"/>
          </a:schemeClr>
        </a:solidFill>
        <a:ln w="12700" cap="flat" cmpd="sng" algn="ctr">
          <a:solidFill>
            <a:schemeClr val="accent2">
              <a:hueOff val="-5354547"/>
              <a:satOff val="13534"/>
              <a:lumOff val="3726"/>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E52F64A6-8717-49C6-B6AE-F5092ACFD8A0}">
      <dsp:nvSpPr>
        <dsp:cNvPr id="0" name=""/>
        <dsp:cNvSpPr/>
      </dsp:nvSpPr>
      <dsp:spPr>
        <a:xfrm rot="5400000">
          <a:off x="4610005" y="132503"/>
          <a:ext cx="1022257" cy="1701013"/>
        </a:xfrm>
        <a:prstGeom prst="corner">
          <a:avLst>
            <a:gd name="adj1" fmla="val 16120"/>
            <a:gd name="adj2" fmla="val 16110"/>
          </a:avLst>
        </a:prstGeom>
        <a:solidFill>
          <a:schemeClr val="accent2">
            <a:hueOff val="-7139397"/>
            <a:satOff val="18045"/>
            <a:lumOff val="4968"/>
            <a:alphaOff val="0"/>
          </a:schemeClr>
        </a:solidFill>
        <a:ln w="12700" cap="flat" cmpd="sng" algn="ctr">
          <a:solidFill>
            <a:schemeClr val="accent2">
              <a:hueOff val="-7139397"/>
              <a:satOff val="18045"/>
              <a:lumOff val="4968"/>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FEB57697-6094-433C-80A9-3A728D85DCE6}">
      <dsp:nvSpPr>
        <dsp:cNvPr id="0" name=""/>
        <dsp:cNvSpPr/>
      </dsp:nvSpPr>
      <dsp:spPr>
        <a:xfrm>
          <a:off x="4392412" y="592155"/>
          <a:ext cx="2213720" cy="1346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s-ES" sz="2800" kern="1200" dirty="0">
              <a:latin typeface="Ligada 2.1 (Adrian M. C.)" panose="02000000000000000000" pitchFamily="50" charset="0"/>
            </a:rPr>
            <a:t>Recreo cerebral </a:t>
          </a:r>
        </a:p>
      </dsp:txBody>
      <dsp:txXfrm>
        <a:off x="4392412" y="592155"/>
        <a:ext cx="2213720" cy="1346117"/>
      </dsp:txXfrm>
    </dsp:sp>
    <dsp:sp modelId="{F0B75524-77D0-40D8-A94E-C3CBAACBEA8B}">
      <dsp:nvSpPr>
        <dsp:cNvPr id="0" name=""/>
        <dsp:cNvSpPr/>
      </dsp:nvSpPr>
      <dsp:spPr>
        <a:xfrm>
          <a:off x="5940722" y="1548"/>
          <a:ext cx="289751" cy="289751"/>
        </a:xfrm>
        <a:prstGeom prst="triangle">
          <a:avLst>
            <a:gd name="adj" fmla="val 100000"/>
          </a:avLst>
        </a:prstGeom>
        <a:solidFill>
          <a:schemeClr val="accent2">
            <a:hueOff val="-8924246"/>
            <a:satOff val="22557"/>
            <a:lumOff val="6210"/>
            <a:alphaOff val="0"/>
          </a:schemeClr>
        </a:solidFill>
        <a:ln w="12700" cap="flat" cmpd="sng" algn="ctr">
          <a:solidFill>
            <a:schemeClr val="accent2">
              <a:hueOff val="-8924246"/>
              <a:satOff val="22557"/>
              <a:lumOff val="621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C725A6C7-B175-4B9F-988D-259CAC75082A}">
      <dsp:nvSpPr>
        <dsp:cNvPr id="0" name=""/>
        <dsp:cNvSpPr/>
      </dsp:nvSpPr>
      <dsp:spPr>
        <a:xfrm rot="5400000">
          <a:off x="6575127" y="-338423"/>
          <a:ext cx="1022257" cy="1701013"/>
        </a:xfrm>
        <a:prstGeom prst="corner">
          <a:avLst>
            <a:gd name="adj1" fmla="val 16120"/>
            <a:gd name="adj2" fmla="val 16110"/>
          </a:avLst>
        </a:prstGeom>
        <a:solidFill>
          <a:schemeClr val="accent2">
            <a:hueOff val="-10709095"/>
            <a:satOff val="27068"/>
            <a:lumOff val="7452"/>
            <a:alphaOff val="0"/>
          </a:schemeClr>
        </a:solidFill>
        <a:ln w="12700" cap="flat" cmpd="sng" algn="ctr">
          <a:solidFill>
            <a:schemeClr val="accent2">
              <a:hueOff val="-10709095"/>
              <a:satOff val="27068"/>
              <a:lumOff val="7452"/>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1B2E500E-9265-4CEC-80AC-270D0893180E}">
      <dsp:nvSpPr>
        <dsp:cNvPr id="0" name=""/>
        <dsp:cNvSpPr/>
      </dsp:nvSpPr>
      <dsp:spPr>
        <a:xfrm>
          <a:off x="6404487" y="169813"/>
          <a:ext cx="1535684" cy="1346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S" sz="2000" kern="1200" dirty="0">
              <a:latin typeface="Ligada 2.1 (Adrian M. C.)" panose="02000000000000000000" pitchFamily="50" charset="0"/>
            </a:rPr>
            <a:t>Verificar el cumplimiento del objetivo de la clase</a:t>
          </a:r>
        </a:p>
      </dsp:txBody>
      <dsp:txXfrm>
        <a:off x="6404487" y="169813"/>
        <a:ext cx="1535684" cy="1346117"/>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BE2AAA-2CC7-4F9C-A8C6-8B9F2A3E9EF0}" type="datetimeFigureOut">
              <a:rPr lang="en-US" smtClean="0"/>
              <a:t>5/16/2020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0AD62A-9EE1-43E3-A7E5-D268F71DF3EB}" type="slidenum">
              <a:rPr lang="en-US" smtClean="0"/>
              <a:t>‹Nº›</a:t>
            </a:fld>
            <a:endParaRPr lang="en-US"/>
          </a:p>
        </p:txBody>
      </p:sp>
    </p:spTree>
    <p:extLst>
      <p:ext uri="{BB962C8B-B14F-4D97-AF65-F5344CB8AC3E}">
        <p14:creationId xmlns:p14="http://schemas.microsoft.com/office/powerpoint/2010/main" val="1436448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37ADBA-1AC7-4CD6-8AFF-4E8087BA5487}" type="datetimeFigureOut">
              <a:rPr lang="en-US" smtClean="0"/>
              <a:t>5/16/2020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34C2EF-8A97-4DAF-B099-E567883644D6}" type="slidenum">
              <a:rPr lang="en-US" smtClean="0"/>
              <a:t>‹Nº›</a:t>
            </a:fld>
            <a:endParaRPr lang="en-US"/>
          </a:p>
        </p:txBody>
      </p:sp>
    </p:spTree>
    <p:extLst>
      <p:ext uri="{BB962C8B-B14F-4D97-AF65-F5344CB8AC3E}">
        <p14:creationId xmlns:p14="http://schemas.microsoft.com/office/powerpoint/2010/main" val="71809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124" r="323" b="422"/>
          <a:stretch/>
        </p:blipFill>
        <p:spPr>
          <a:xfrm>
            <a:off x="1524" y="1"/>
            <a:ext cx="12188952" cy="6858000"/>
          </a:xfrm>
          <a:prstGeom prst="rect">
            <a:avLst/>
          </a:prstGeom>
        </p:spPr>
      </p:pic>
      <p:sp>
        <p:nvSpPr>
          <p:cNvPr id="2" name="Title 1"/>
          <p:cNvSpPr>
            <a:spLocks noGrp="1"/>
          </p:cNvSpPr>
          <p:nvPr>
            <p:ph type="ctrTitle"/>
          </p:nvPr>
        </p:nvSpPr>
        <p:spPr>
          <a:xfrm>
            <a:off x="838200" y="533400"/>
            <a:ext cx="8458200" cy="1828800"/>
          </a:xfrm>
        </p:spPr>
        <p:txBody>
          <a:bodyPr anchor="b">
            <a:normAutofit/>
          </a:bodyPr>
          <a:lstStyle>
            <a:lvl1pPr algn="l">
              <a:defRPr sz="4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38200" y="2438400"/>
            <a:ext cx="7086600" cy="914400"/>
          </a:xfrm>
        </p:spPr>
        <p:txBody>
          <a:bodyPr>
            <a:normAutofit/>
          </a:bodyPr>
          <a:lstStyle>
            <a:lvl1pPr marL="0" indent="0" algn="l">
              <a:spcBef>
                <a:spcPts val="1200"/>
              </a:spcBef>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Tree>
    <p:extLst>
      <p:ext uri="{BB962C8B-B14F-4D97-AF65-F5344CB8AC3E}">
        <p14:creationId xmlns:p14="http://schemas.microsoft.com/office/powerpoint/2010/main" val="415445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Dos imágenes con títulos">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7" name="Freeform 5"/>
          <p:cNvSpPr>
            <a:spLocks/>
          </p:cNvSpPr>
          <p:nvPr/>
        </p:nvSpPr>
        <p:spPr bwMode="gray">
          <a:xfrm>
            <a:off x="762000"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p:cNvSpPr>
            <a:spLocks noGrp="1"/>
          </p:cNvSpPr>
          <p:nvPr>
            <p:ph type="pic" sz="quarter" idx="13"/>
          </p:nvPr>
        </p:nvSpPr>
        <p:spPr>
          <a:xfrm>
            <a:off x="992435"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s-ES"/>
              <a:t>Haga clic en el icono para agregar una imagen</a:t>
            </a:r>
            <a:endParaRPr lang="en-US"/>
          </a:p>
        </p:txBody>
      </p:sp>
      <p:sp>
        <p:nvSpPr>
          <p:cNvPr id="18" name="Freeform 5"/>
          <p:cNvSpPr>
            <a:spLocks/>
          </p:cNvSpPr>
          <p:nvPr/>
        </p:nvSpPr>
        <p:spPr bwMode="gray">
          <a:xfrm>
            <a:off x="5300133"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p:cNvSpPr>
            <a:spLocks noGrp="1"/>
          </p:cNvSpPr>
          <p:nvPr>
            <p:ph type="pic" sz="quarter" idx="15"/>
          </p:nvPr>
        </p:nvSpPr>
        <p:spPr>
          <a:xfrm>
            <a:off x="5530568"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s-ES"/>
              <a:t>Haga clic en el icono para agregar una imagen</a:t>
            </a:r>
            <a:endParaRPr lang="en-US"/>
          </a:p>
        </p:txBody>
      </p:sp>
      <p:sp>
        <p:nvSpPr>
          <p:cNvPr id="17" name="Text Placeholder 16"/>
          <p:cNvSpPr>
            <a:spLocks noGrp="1"/>
          </p:cNvSpPr>
          <p:nvPr>
            <p:ph type="body" sz="quarter" idx="14"/>
          </p:nvPr>
        </p:nvSpPr>
        <p:spPr>
          <a:xfrm>
            <a:off x="1028581" y="5305425"/>
            <a:ext cx="3566160" cy="1097280"/>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s-ES"/>
              <a:t>Editar el estilo de texto del patrón</a:t>
            </a:r>
          </a:p>
        </p:txBody>
      </p:sp>
      <p:sp>
        <p:nvSpPr>
          <p:cNvPr id="20" name="Text Placeholder 16"/>
          <p:cNvSpPr>
            <a:spLocks noGrp="1"/>
          </p:cNvSpPr>
          <p:nvPr>
            <p:ph type="body" sz="quarter" idx="16"/>
          </p:nvPr>
        </p:nvSpPr>
        <p:spPr>
          <a:xfrm>
            <a:off x="5566714" y="5305425"/>
            <a:ext cx="3566160" cy="1097280"/>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s-ES"/>
              <a:t>Editar el estilo de texto del patrón</a:t>
            </a:r>
          </a:p>
        </p:txBody>
      </p:sp>
    </p:spTree>
    <p:extLst>
      <p:ext uri="{BB962C8B-B14F-4D97-AF65-F5344CB8AC3E}">
        <p14:creationId xmlns:p14="http://schemas.microsoft.com/office/powerpoint/2010/main" val="203777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res imágenes con título">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7" name="Freeform 5"/>
          <p:cNvSpPr>
            <a:spLocks/>
          </p:cNvSpPr>
          <p:nvPr/>
        </p:nvSpPr>
        <p:spPr bwMode="gray">
          <a:xfrm>
            <a:off x="762000" y="933449"/>
            <a:ext cx="53340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p:cNvSpPr>
            <a:spLocks noGrp="1"/>
          </p:cNvSpPr>
          <p:nvPr>
            <p:ph type="pic" sz="quarter" idx="13"/>
          </p:nvPr>
        </p:nvSpPr>
        <p:spPr>
          <a:xfrm>
            <a:off x="991888" y="1113022"/>
            <a:ext cx="4874224"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s-ES"/>
              <a:t>Haga clic en el icono para agregar una imagen</a:t>
            </a:r>
            <a:endParaRPr lang="en-US"/>
          </a:p>
        </p:txBody>
      </p:sp>
      <p:sp>
        <p:nvSpPr>
          <p:cNvPr id="18" name="Freeform 5"/>
          <p:cNvSpPr>
            <a:spLocks/>
          </p:cNvSpPr>
          <p:nvPr/>
        </p:nvSpPr>
        <p:spPr bwMode="gray">
          <a:xfrm>
            <a:off x="6323873" y="967316"/>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p:cNvSpPr>
            <a:spLocks noGrp="1"/>
          </p:cNvSpPr>
          <p:nvPr>
            <p:ph type="pic" sz="quarter" idx="15"/>
          </p:nvPr>
        </p:nvSpPr>
        <p:spPr>
          <a:xfrm>
            <a:off x="6506025" y="1109743"/>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s-ES"/>
              <a:t>Haga clic en el icono para agregar una imagen</a:t>
            </a:r>
            <a:endParaRPr lang="en-US"/>
          </a:p>
        </p:txBody>
      </p:sp>
      <p:sp>
        <p:nvSpPr>
          <p:cNvPr id="17" name="Text Placeholder 16"/>
          <p:cNvSpPr>
            <a:spLocks noGrp="1"/>
          </p:cNvSpPr>
          <p:nvPr>
            <p:ph type="body" sz="quarter" idx="14"/>
          </p:nvPr>
        </p:nvSpPr>
        <p:spPr>
          <a:xfrm>
            <a:off x="1028581" y="5919255"/>
            <a:ext cx="8104082" cy="497420"/>
          </a:xfrm>
        </p:spPr>
        <p:txBody>
          <a:bodyPr>
            <a:normAutofit/>
          </a:bodyPr>
          <a:lstStyle>
            <a:lvl1pPr marL="0" indent="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s-ES"/>
              <a:t>Editar el estilo de texto del patrón</a:t>
            </a:r>
          </a:p>
        </p:txBody>
      </p:sp>
      <p:sp>
        <p:nvSpPr>
          <p:cNvPr id="12" name="Freeform 5"/>
          <p:cNvSpPr>
            <a:spLocks/>
          </p:cNvSpPr>
          <p:nvPr/>
        </p:nvSpPr>
        <p:spPr bwMode="gray">
          <a:xfrm>
            <a:off x="6323873" y="3060954"/>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p:cNvSpPr>
            <a:spLocks noGrp="1"/>
          </p:cNvSpPr>
          <p:nvPr>
            <p:ph type="pic" sz="quarter" idx="16"/>
          </p:nvPr>
        </p:nvSpPr>
        <p:spPr>
          <a:xfrm>
            <a:off x="6506025" y="3203381"/>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s-ES"/>
              <a:t>Haga clic en el icono para agregar una imagen</a:t>
            </a:r>
            <a:endParaRPr lang="en-US"/>
          </a:p>
        </p:txBody>
      </p:sp>
      <p:sp>
        <p:nvSpPr>
          <p:cNvPr id="2" name="Title 1"/>
          <p:cNvSpPr>
            <a:spLocks noGrp="1"/>
          </p:cNvSpPr>
          <p:nvPr>
            <p:ph type="title"/>
          </p:nvPr>
        </p:nvSpPr>
        <p:spPr>
          <a:xfrm>
            <a:off x="1028580" y="5305424"/>
            <a:ext cx="8104083" cy="579921"/>
          </a:xfrm>
        </p:spPr>
        <p:txBody>
          <a:bodyPr>
            <a:normAutofit/>
          </a:bodyPr>
          <a:lstStyle>
            <a:lvl1pPr>
              <a:defRPr sz="2400">
                <a:solidFill>
                  <a:schemeClr val="accent1"/>
                </a:solidFill>
              </a:defRPr>
            </a:lvl1pPr>
          </a:lstStyle>
          <a:p>
            <a:r>
              <a:rPr lang="es-ES"/>
              <a:t>Haga clic para modificar el estilo de título del patrón</a:t>
            </a:r>
            <a:endParaRPr lang="en-US" dirty="0"/>
          </a:p>
        </p:txBody>
      </p:sp>
    </p:spTree>
    <p:extLst>
      <p:ext uri="{BB962C8B-B14F-4D97-AF65-F5344CB8AC3E}">
        <p14:creationId xmlns:p14="http://schemas.microsoft.com/office/powerpoint/2010/main" val="101779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nco imágenes">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 y="283"/>
            <a:ext cx="12188952" cy="6859715"/>
          </a:xfrm>
          <a:prstGeom prst="rect">
            <a:avLst/>
          </a:prstGeom>
        </p:spPr>
      </p:pic>
      <p:sp>
        <p:nvSpPr>
          <p:cNvPr id="8" name="Freeform 5"/>
          <p:cNvSpPr>
            <a:spLocks/>
          </p:cNvSpPr>
          <p:nvPr/>
        </p:nvSpPr>
        <p:spPr bwMode="gray">
          <a:xfrm>
            <a:off x="4182533" y="265044"/>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 name="Picture Placeholder 8"/>
          <p:cNvSpPr>
            <a:spLocks noGrp="1"/>
          </p:cNvSpPr>
          <p:nvPr>
            <p:ph type="pic" sz="quarter" idx="13"/>
          </p:nvPr>
        </p:nvSpPr>
        <p:spPr>
          <a:xfrm>
            <a:off x="4424435" y="436315"/>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s-ES"/>
              <a:t>Haga clic en el icono para agregar una imagen</a:t>
            </a:r>
            <a:endParaRPr lang="en-US"/>
          </a:p>
        </p:txBody>
      </p:sp>
      <p:sp>
        <p:nvSpPr>
          <p:cNvPr id="10" name="Freeform 5"/>
          <p:cNvSpPr>
            <a:spLocks/>
          </p:cNvSpPr>
          <p:nvPr/>
        </p:nvSpPr>
        <p:spPr bwMode="gray">
          <a:xfrm>
            <a:off x="816188" y="384723"/>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Picture Placeholder 10"/>
          <p:cNvSpPr>
            <a:spLocks noGrp="1"/>
          </p:cNvSpPr>
          <p:nvPr>
            <p:ph type="pic" sz="quarter" idx="15"/>
          </p:nvPr>
        </p:nvSpPr>
        <p:spPr>
          <a:xfrm>
            <a:off x="1013022" y="538232"/>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s-ES"/>
              <a:t>Haga clic en el icono para agregar una imagen</a:t>
            </a:r>
            <a:endParaRPr lang="en-US"/>
          </a:p>
        </p:txBody>
      </p:sp>
      <p:sp>
        <p:nvSpPr>
          <p:cNvPr id="12" name="Freeform 5"/>
          <p:cNvSpPr>
            <a:spLocks/>
          </p:cNvSpPr>
          <p:nvPr/>
        </p:nvSpPr>
        <p:spPr bwMode="gray">
          <a:xfrm>
            <a:off x="816188" y="2478361"/>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p:cNvSpPr>
            <a:spLocks noGrp="1"/>
          </p:cNvSpPr>
          <p:nvPr>
            <p:ph type="pic" sz="quarter" idx="16"/>
          </p:nvPr>
        </p:nvSpPr>
        <p:spPr>
          <a:xfrm>
            <a:off x="1013022" y="2631870"/>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s-ES"/>
              <a:t>Haga clic en el icono para agregar una imagen</a:t>
            </a:r>
            <a:endParaRPr lang="en-US"/>
          </a:p>
        </p:txBody>
      </p:sp>
      <p:sp>
        <p:nvSpPr>
          <p:cNvPr id="14" name="Freeform 5"/>
          <p:cNvSpPr>
            <a:spLocks/>
          </p:cNvSpPr>
          <p:nvPr/>
        </p:nvSpPr>
        <p:spPr bwMode="gray">
          <a:xfrm>
            <a:off x="816188" y="4571999"/>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p:cNvSpPr>
            <a:spLocks noGrp="1"/>
          </p:cNvSpPr>
          <p:nvPr>
            <p:ph type="pic" sz="quarter" idx="17"/>
          </p:nvPr>
        </p:nvSpPr>
        <p:spPr>
          <a:xfrm>
            <a:off x="1013022" y="4725508"/>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s-ES"/>
              <a:t>Haga clic en el icono para agregar una imagen</a:t>
            </a:r>
            <a:endParaRPr lang="en-US"/>
          </a:p>
        </p:txBody>
      </p:sp>
      <p:sp>
        <p:nvSpPr>
          <p:cNvPr id="20" name="Freeform 5"/>
          <p:cNvSpPr>
            <a:spLocks/>
          </p:cNvSpPr>
          <p:nvPr/>
        </p:nvSpPr>
        <p:spPr bwMode="gray">
          <a:xfrm>
            <a:off x="4182533" y="3448511"/>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 name="Picture Placeholder 20"/>
          <p:cNvSpPr>
            <a:spLocks noGrp="1"/>
          </p:cNvSpPr>
          <p:nvPr>
            <p:ph type="pic" sz="quarter" idx="18"/>
          </p:nvPr>
        </p:nvSpPr>
        <p:spPr>
          <a:xfrm>
            <a:off x="4424435" y="3619782"/>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s-ES"/>
              <a:t>Haga clic en el icono para agregar una imagen</a:t>
            </a:r>
            <a:endParaRPr lang="en-US"/>
          </a:p>
        </p:txBody>
      </p:sp>
    </p:spTree>
    <p:extLst>
      <p:ext uri="{BB962C8B-B14F-4D97-AF65-F5344CB8AC3E}">
        <p14:creationId xmlns:p14="http://schemas.microsoft.com/office/powerpoint/2010/main" val="86467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7FC8593D-7C47-471E-A8DF-97AC4FFD13F5}" type="datetimeFigureOut">
              <a:rPr lang="en-US" smtClean="0"/>
              <a:t>5/16/2020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‹Nº›</a:t>
            </a:fld>
            <a:endParaRPr lang="en-US"/>
          </a:p>
        </p:txBody>
      </p:sp>
    </p:spTree>
    <p:extLst>
      <p:ext uri="{BB962C8B-B14F-4D97-AF65-F5344CB8AC3E}">
        <p14:creationId xmlns:p14="http://schemas.microsoft.com/office/powerpoint/2010/main" val="144326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65125"/>
            <a:ext cx="1828799" cy="49403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524000" y="365125"/>
            <a:ext cx="6858000" cy="4940300"/>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7FC8593D-7C47-471E-A8DF-97AC4FFD13F5}" type="datetimeFigureOut">
              <a:rPr lang="en-US" smtClean="0"/>
              <a:t>5/16/2020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‹Nº›</a:t>
            </a:fld>
            <a:endParaRPr lang="en-US"/>
          </a:p>
        </p:txBody>
      </p:sp>
    </p:spTree>
    <p:extLst>
      <p:ext uri="{BB962C8B-B14F-4D97-AF65-F5344CB8AC3E}">
        <p14:creationId xmlns:p14="http://schemas.microsoft.com/office/powerpoint/2010/main" val="392624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7FC8593D-7C47-471E-A8DF-97AC4FFD13F5}" type="datetimeFigureOut">
              <a:rPr lang="en-US" smtClean="0"/>
              <a:t>5/16/2020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‹Nº›</a:t>
            </a:fld>
            <a:endParaRPr lang="en-US"/>
          </a:p>
        </p:txBody>
      </p:sp>
    </p:spTree>
    <p:extLst>
      <p:ext uri="{BB962C8B-B14F-4D97-AF65-F5344CB8AC3E}">
        <p14:creationId xmlns:p14="http://schemas.microsoft.com/office/powerpoint/2010/main" val="103573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434" t="422"/>
          <a:stretch/>
        </p:blipFill>
        <p:spPr>
          <a:xfrm>
            <a:off x="0" y="0"/>
            <a:ext cx="12188952" cy="6857176"/>
          </a:xfrm>
          <a:prstGeom prst="rect">
            <a:avLst/>
          </a:prstGeom>
        </p:spPr>
      </p:pic>
      <p:sp>
        <p:nvSpPr>
          <p:cNvPr id="2" name="Title 1"/>
          <p:cNvSpPr>
            <a:spLocks noGrp="1"/>
          </p:cNvSpPr>
          <p:nvPr>
            <p:ph type="title"/>
          </p:nvPr>
        </p:nvSpPr>
        <p:spPr>
          <a:xfrm>
            <a:off x="3352800" y="533400"/>
            <a:ext cx="7315200" cy="1828800"/>
          </a:xfrm>
        </p:spPr>
        <p:txBody>
          <a:bodyPr anchor="b">
            <a:normAutofit/>
          </a:bodyPr>
          <a:lstStyle>
            <a:lvl1pPr>
              <a:defRPr sz="4400"/>
            </a:lvl1pPr>
          </a:lstStyle>
          <a:p>
            <a:r>
              <a:rPr lang="es-ES"/>
              <a:t>Haga clic para modificar el estilo de título del patrón</a:t>
            </a:r>
            <a:endParaRPr lang="en-US"/>
          </a:p>
        </p:txBody>
      </p:sp>
      <p:sp>
        <p:nvSpPr>
          <p:cNvPr id="3" name="Text Placeholder 2"/>
          <p:cNvSpPr>
            <a:spLocks noGrp="1"/>
          </p:cNvSpPr>
          <p:nvPr>
            <p:ph type="body" idx="1"/>
          </p:nvPr>
        </p:nvSpPr>
        <p:spPr>
          <a:xfrm>
            <a:off x="3352800" y="2438400"/>
            <a:ext cx="5486400" cy="914400"/>
          </a:xfrm>
        </p:spPr>
        <p:txBody>
          <a:bodyPr>
            <a:normAutofit/>
          </a:bodyPr>
          <a:lstStyle>
            <a:lvl1pPr marL="0" indent="0">
              <a:spcBef>
                <a:spcPts val="1200"/>
              </a:spcBef>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Tree>
    <p:extLst>
      <p:ext uri="{BB962C8B-B14F-4D97-AF65-F5344CB8AC3E}">
        <p14:creationId xmlns:p14="http://schemas.microsoft.com/office/powerpoint/2010/main" val="227950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1524000" y="1825625"/>
            <a:ext cx="4389120" cy="347472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78880" y="1825625"/>
            <a:ext cx="4389120" cy="347472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4"/>
          <p:cNvSpPr>
            <a:spLocks noGrp="1"/>
          </p:cNvSpPr>
          <p:nvPr>
            <p:ph type="dt" sz="half" idx="10"/>
          </p:nvPr>
        </p:nvSpPr>
        <p:spPr/>
        <p:txBody>
          <a:bodyPr/>
          <a:lstStyle/>
          <a:p>
            <a:fld id="{7FC8593D-7C47-471E-A8DF-97AC4FFD13F5}" type="datetimeFigureOut">
              <a:rPr lang="en-US" smtClean="0"/>
              <a:t>5/16/2020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‹Nº›</a:t>
            </a:fld>
            <a:endParaRPr lang="en-US"/>
          </a:p>
        </p:txBody>
      </p:sp>
    </p:spTree>
    <p:extLst>
      <p:ext uri="{BB962C8B-B14F-4D97-AF65-F5344CB8AC3E}">
        <p14:creationId xmlns:p14="http://schemas.microsoft.com/office/powerpoint/2010/main" val="162530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Text Placeholder 2"/>
          <p:cNvSpPr>
            <a:spLocks noGrp="1"/>
          </p:cNvSpPr>
          <p:nvPr>
            <p:ph type="body" idx="1"/>
          </p:nvPr>
        </p:nvSpPr>
        <p:spPr>
          <a:xfrm>
            <a:off x="152400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524000" y="2624666"/>
            <a:ext cx="4389120" cy="267546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7888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278880" y="2624666"/>
            <a:ext cx="4389120" cy="267546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FC8593D-7C47-471E-A8DF-97AC4FFD13F5}" type="datetimeFigureOut">
              <a:rPr lang="en-US" smtClean="0"/>
              <a:t>5/16/2020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9D71E3-7D81-4C24-B9D8-6B108755C64C}" type="slidenum">
              <a:rPr lang="en-US" smtClean="0"/>
              <a:t>‹Nº›</a:t>
            </a:fld>
            <a:endParaRPr lang="en-US"/>
          </a:p>
        </p:txBody>
      </p:sp>
    </p:spTree>
    <p:extLst>
      <p:ext uri="{BB962C8B-B14F-4D97-AF65-F5344CB8AC3E}">
        <p14:creationId xmlns:p14="http://schemas.microsoft.com/office/powerpoint/2010/main" val="290008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fld id="{7FC8593D-7C47-471E-A8DF-97AC4FFD13F5}" type="datetimeFigureOut">
              <a:rPr lang="en-US" smtClean="0"/>
              <a:t>5/16/2020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9D71E3-7D81-4C24-B9D8-6B108755C64C}" type="slidenum">
              <a:rPr lang="en-US" smtClean="0"/>
              <a:t>‹Nº›</a:t>
            </a:fld>
            <a:endParaRPr lang="en-US"/>
          </a:p>
        </p:txBody>
      </p:sp>
    </p:spTree>
    <p:extLst>
      <p:ext uri="{BB962C8B-B14F-4D97-AF65-F5344CB8AC3E}">
        <p14:creationId xmlns:p14="http://schemas.microsoft.com/office/powerpoint/2010/main" val="64502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C8593D-7C47-471E-A8DF-97AC4FFD13F5}" type="datetimeFigureOut">
              <a:rPr lang="en-US" smtClean="0"/>
              <a:t>5/16/2020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9D71E3-7D81-4C24-B9D8-6B108755C64C}" type="slidenum">
              <a:rPr lang="en-US" smtClean="0"/>
              <a:t>‹Nº›</a:t>
            </a:fld>
            <a:endParaRPr lang="en-US"/>
          </a:p>
        </p:txBody>
      </p:sp>
    </p:spTree>
    <p:extLst>
      <p:ext uri="{BB962C8B-B14F-4D97-AF65-F5344CB8AC3E}">
        <p14:creationId xmlns:p14="http://schemas.microsoft.com/office/powerpoint/2010/main" val="358007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s-ES"/>
              <a:t>Haga clic para modificar el estilo de título del patrón</a:t>
            </a:r>
            <a:endParaRPr lang="en-US"/>
          </a:p>
        </p:txBody>
      </p:sp>
      <p:sp>
        <p:nvSpPr>
          <p:cNvPr id="3" name="Content Placeholder 2"/>
          <p:cNvSpPr>
            <a:spLocks noGrp="1"/>
          </p:cNvSpPr>
          <p:nvPr>
            <p:ph idx="1"/>
          </p:nvPr>
        </p:nvSpPr>
        <p:spPr>
          <a:xfrm>
            <a:off x="4724400" y="1828800"/>
            <a:ext cx="5943600" cy="3476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523999" y="1828800"/>
            <a:ext cx="2926080" cy="3476625"/>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7FC8593D-7C47-471E-A8DF-97AC4FFD13F5}" type="datetimeFigureOut">
              <a:rPr lang="en-US" smtClean="0"/>
              <a:t>5/16/2020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‹Nº›</a:t>
            </a:fld>
            <a:endParaRPr lang="en-US"/>
          </a:p>
        </p:txBody>
      </p:sp>
    </p:spTree>
    <p:extLst>
      <p:ext uri="{BB962C8B-B14F-4D97-AF65-F5344CB8AC3E}">
        <p14:creationId xmlns:p14="http://schemas.microsoft.com/office/powerpoint/2010/main" val="80735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s-ES"/>
              <a:t>Haga clic para modificar el estilo de título del patrón</a:t>
            </a:r>
            <a:endParaRPr lang="en-US"/>
          </a:p>
        </p:txBody>
      </p:sp>
      <p:sp>
        <p:nvSpPr>
          <p:cNvPr id="4" name="Text Placeholder 3"/>
          <p:cNvSpPr>
            <a:spLocks noGrp="1"/>
          </p:cNvSpPr>
          <p:nvPr>
            <p:ph type="body" sz="half" idx="2"/>
          </p:nvPr>
        </p:nvSpPr>
        <p:spPr>
          <a:xfrm>
            <a:off x="7010400" y="2245995"/>
            <a:ext cx="3657600" cy="219456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7FC8593D-7C47-471E-A8DF-97AC4FFD13F5}" type="datetimeFigureOut">
              <a:rPr lang="en-US" smtClean="0"/>
              <a:t>5/16/2020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‹Nº›</a:t>
            </a:fld>
            <a:endParaRPr lang="en-US"/>
          </a:p>
        </p:txBody>
      </p:sp>
      <p:sp>
        <p:nvSpPr>
          <p:cNvPr id="8" name="Freeform 5"/>
          <p:cNvSpPr>
            <a:spLocks/>
          </p:cNvSpPr>
          <p:nvPr/>
        </p:nvSpPr>
        <p:spPr bwMode="gray">
          <a:xfrm>
            <a:off x="804333" y="1695450"/>
            <a:ext cx="5596467"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2" name="Picture Placeholder 11"/>
          <p:cNvSpPr>
            <a:spLocks noGrp="1"/>
          </p:cNvSpPr>
          <p:nvPr>
            <p:ph type="pic" idx="1"/>
          </p:nvPr>
        </p:nvSpPr>
        <p:spPr>
          <a:xfrm>
            <a:off x="1006022" y="1874520"/>
            <a:ext cx="5193089"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a:p>
        </p:txBody>
      </p:sp>
    </p:spTree>
    <p:extLst>
      <p:ext uri="{BB962C8B-B14F-4D97-AF65-F5344CB8AC3E}">
        <p14:creationId xmlns:p14="http://schemas.microsoft.com/office/powerpoint/2010/main" val="65131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6" cstate="print">
            <a:extLst>
              <a:ext uri="{28A0092B-C50C-407E-A947-70E740481C1C}">
                <a14:useLocalDpi xmlns:a14="http://schemas.microsoft.com/office/drawing/2010/main" val="0"/>
              </a:ext>
            </a:extLst>
          </a:blip>
          <a:srcRect l="525" t="511" r="525" b="2999"/>
          <a:stretch/>
        </p:blipFill>
        <p:spPr>
          <a:xfrm>
            <a:off x="0" y="0"/>
            <a:ext cx="12188826" cy="6858000"/>
          </a:xfrm>
          <a:prstGeom prst="rect">
            <a:avLst/>
          </a:prstGeom>
        </p:spPr>
      </p:pic>
      <p:sp>
        <p:nvSpPr>
          <p:cNvPr id="2" name="Title Placeholder 1"/>
          <p:cNvSpPr>
            <a:spLocks noGrp="1"/>
          </p:cNvSpPr>
          <p:nvPr>
            <p:ph type="title"/>
          </p:nvPr>
        </p:nvSpPr>
        <p:spPr>
          <a:xfrm>
            <a:off x="838200" y="365126"/>
            <a:ext cx="9829800" cy="1082674"/>
          </a:xfrm>
          <a:prstGeom prst="rect">
            <a:avLst/>
          </a:prstGeom>
        </p:spPr>
        <p:txBody>
          <a:bodyPr vert="horz" lIns="91440" tIns="45720" rIns="91440" bIns="45720" rtlCol="0" anchor="b">
            <a:normAutofit/>
          </a:bodyPr>
          <a:lstStyle/>
          <a:p>
            <a:r>
              <a:rPr lang="es-ES"/>
              <a:t>Haga clic para modificar el estilo de título del patrón</a:t>
            </a:r>
            <a:endParaRPr lang="en-US"/>
          </a:p>
        </p:txBody>
      </p:sp>
      <p:sp>
        <p:nvSpPr>
          <p:cNvPr id="3" name="Text Placeholder 2"/>
          <p:cNvSpPr>
            <a:spLocks noGrp="1"/>
          </p:cNvSpPr>
          <p:nvPr>
            <p:ph type="body" idx="1"/>
          </p:nvPr>
        </p:nvSpPr>
        <p:spPr>
          <a:xfrm>
            <a:off x="1524000" y="1828800"/>
            <a:ext cx="9144000" cy="3474720"/>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010400" y="6416675"/>
            <a:ext cx="1371600" cy="365125"/>
          </a:xfrm>
          <a:prstGeom prst="rect">
            <a:avLst/>
          </a:prstGeom>
        </p:spPr>
        <p:txBody>
          <a:bodyPr vert="horz" lIns="91440" tIns="45720" rIns="91440" bIns="45720" rtlCol="0" anchor="ctr"/>
          <a:lstStyle>
            <a:lvl1pPr algn="r">
              <a:defRPr sz="1000">
                <a:solidFill>
                  <a:schemeClr val="tx1"/>
                </a:solidFill>
              </a:defRPr>
            </a:lvl1pPr>
          </a:lstStyle>
          <a:p>
            <a:fld id="{7FC8593D-7C47-471E-A8DF-97AC4FFD13F5}" type="datetimeFigureOut">
              <a:rPr lang="en-US" smtClean="0"/>
              <a:pPr/>
              <a:t>5/16/2020</a:t>
            </a:fld>
            <a:endParaRPr lang="en-US" dirty="0"/>
          </a:p>
        </p:txBody>
      </p:sp>
      <p:sp>
        <p:nvSpPr>
          <p:cNvPr id="5" name="Footer Placeholder 4"/>
          <p:cNvSpPr>
            <a:spLocks noGrp="1"/>
          </p:cNvSpPr>
          <p:nvPr>
            <p:ph type="ftr" sz="quarter" idx="3"/>
          </p:nvPr>
        </p:nvSpPr>
        <p:spPr>
          <a:xfrm>
            <a:off x="2209800" y="6416675"/>
            <a:ext cx="4572000"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8610600" y="6416675"/>
            <a:ext cx="838200" cy="365125"/>
          </a:xfrm>
          <a:prstGeom prst="rect">
            <a:avLst/>
          </a:prstGeom>
        </p:spPr>
        <p:txBody>
          <a:bodyPr vert="horz" lIns="91440" tIns="45720" rIns="91440" bIns="45720" rtlCol="0" anchor="ctr"/>
          <a:lstStyle>
            <a:lvl1pPr algn="r">
              <a:defRPr sz="1000">
                <a:solidFill>
                  <a:schemeClr val="tx1"/>
                </a:solidFill>
              </a:defRPr>
            </a:lvl1pPr>
          </a:lstStyle>
          <a:p>
            <a:fld id="{289D71E3-7D81-4C24-B9D8-6B108755C64C}" type="slidenum">
              <a:rPr lang="en-US" smtClean="0"/>
              <a:pPr/>
              <a:t>‹Nº›</a:t>
            </a:fld>
            <a:endParaRPr lang="en-US"/>
          </a:p>
        </p:txBody>
      </p:sp>
    </p:spTree>
    <p:extLst>
      <p:ext uri="{BB962C8B-B14F-4D97-AF65-F5344CB8AC3E}">
        <p14:creationId xmlns:p14="http://schemas.microsoft.com/office/powerpoint/2010/main" val="361654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2" r:id="rId11"/>
    <p:sldLayoutId id="2147483661"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youtube.com/watch?v=FL0taZbSqj0"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youtube.com/watch?v=y05WKK1-Fak"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tlojGb9BaeY" TargetMode="External"/><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Qz_i7q41FH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81200" y="2204864"/>
            <a:ext cx="8229600" cy="1828800"/>
          </a:xfrm>
        </p:spPr>
        <p:txBody>
          <a:bodyPr>
            <a:normAutofit fontScale="90000"/>
          </a:bodyPr>
          <a:lstStyle/>
          <a:p>
            <a:pPr algn="ctr">
              <a:spcBef>
                <a:spcPts val="0"/>
              </a:spcBef>
            </a:pPr>
            <a:r>
              <a:rPr lang="es-CL" altLang="es-CL" b="1" dirty="0">
                <a:latin typeface="MeMima" pitchFamily="2" charset="0"/>
              </a:rPr>
              <a:t>“</a:t>
            </a:r>
            <a:r>
              <a:rPr lang="es-CL" altLang="es-CL" b="1" dirty="0">
                <a:solidFill>
                  <a:srgbClr val="FF0000"/>
                </a:solidFill>
                <a:latin typeface="MeMima" pitchFamily="2" charset="0"/>
              </a:rPr>
              <a:t>N</a:t>
            </a:r>
            <a:r>
              <a:rPr lang="es-CL" altLang="es-CL" b="1" dirty="0">
                <a:latin typeface="MeMima" pitchFamily="2" charset="0"/>
              </a:rPr>
              <a:t>o imprimir ”</a:t>
            </a:r>
            <a:br>
              <a:rPr lang="es-CL" altLang="es-CL" b="1" dirty="0">
                <a:latin typeface="MeMima" pitchFamily="2" charset="0"/>
              </a:rPr>
            </a:br>
            <a:r>
              <a:rPr lang="es-CL" altLang="es-CL" b="1" dirty="0">
                <a:solidFill>
                  <a:srgbClr val="FF0000"/>
                </a:solidFill>
                <a:latin typeface="MeMima" pitchFamily="2" charset="0"/>
              </a:rPr>
              <a:t>C</a:t>
            </a:r>
            <a:r>
              <a:rPr lang="es-CL" altLang="es-CL" b="1" dirty="0">
                <a:solidFill>
                  <a:schemeClr val="tx2"/>
                </a:solidFill>
                <a:latin typeface="MeMima" pitchFamily="2" charset="0"/>
              </a:rPr>
              <a:t>iencias Naturales</a:t>
            </a:r>
            <a:br>
              <a:rPr lang="es-CL" altLang="es-CL" b="1" dirty="0">
                <a:latin typeface="MeMima" pitchFamily="2" charset="0"/>
              </a:rPr>
            </a:br>
            <a:r>
              <a:rPr lang="es-CL" altLang="es-CL" b="1" dirty="0">
                <a:solidFill>
                  <a:srgbClr val="FF0000"/>
                </a:solidFill>
                <a:latin typeface="MeMima" pitchFamily="2" charset="0"/>
              </a:rPr>
              <a:t>S</a:t>
            </a:r>
            <a:r>
              <a:rPr lang="es-CL" altLang="es-CL" b="1" dirty="0">
                <a:latin typeface="MeMima" pitchFamily="2" charset="0"/>
              </a:rPr>
              <a:t>emana 8: 18 al 22 de mayo, 2020. </a:t>
            </a:r>
            <a:br>
              <a:rPr lang="es-CL" altLang="es-CL" b="1" dirty="0">
                <a:latin typeface="MeMima" pitchFamily="2" charset="0"/>
              </a:rPr>
            </a:br>
            <a:r>
              <a:rPr lang="es-CL" altLang="es-CL" b="1" dirty="0">
                <a:solidFill>
                  <a:srgbClr val="FF0000"/>
                </a:solidFill>
                <a:latin typeface="MeMima" pitchFamily="2" charset="0"/>
              </a:rPr>
              <a:t>M</a:t>
            </a:r>
            <a:r>
              <a:rPr lang="es-CL" altLang="es-CL" b="1" dirty="0">
                <a:latin typeface="MeMima" pitchFamily="2" charset="0"/>
              </a:rPr>
              <a:t>aterial de apoyo al estudiante. </a:t>
            </a:r>
            <a:br>
              <a:rPr lang="es-CL" altLang="es-CL" b="1" dirty="0">
                <a:latin typeface="MeMima" pitchFamily="2" charset="0"/>
              </a:rPr>
            </a:br>
            <a:r>
              <a:rPr lang="es-CL" altLang="es-CL" b="1" dirty="0">
                <a:solidFill>
                  <a:srgbClr val="FF0000"/>
                </a:solidFill>
                <a:latin typeface="MeMima" pitchFamily="2" charset="0"/>
              </a:rPr>
              <a:t>P</a:t>
            </a:r>
            <a:r>
              <a:rPr lang="es-CL" altLang="es-CL" b="1" dirty="0">
                <a:latin typeface="MeMima" pitchFamily="2" charset="0"/>
              </a:rPr>
              <a:t>rofesoras:</a:t>
            </a:r>
            <a:br>
              <a:rPr lang="es-CL" altLang="es-CL" b="1" dirty="0">
                <a:latin typeface="MeMima" pitchFamily="2" charset="0"/>
              </a:rPr>
            </a:br>
            <a:r>
              <a:rPr lang="es-CL" altLang="es-CL" b="1" dirty="0">
                <a:solidFill>
                  <a:srgbClr val="FF0000"/>
                </a:solidFill>
                <a:latin typeface="MeMima" pitchFamily="2" charset="0"/>
              </a:rPr>
              <a:t>M</a:t>
            </a:r>
            <a:r>
              <a:rPr lang="es-CL" altLang="es-CL" b="1" dirty="0">
                <a:latin typeface="MeMima" pitchFamily="2" charset="0"/>
              </a:rPr>
              <a:t>ichelle Cabello </a:t>
            </a:r>
            <a:r>
              <a:rPr lang="es-CL" altLang="es-CL" b="1" dirty="0">
                <a:solidFill>
                  <a:srgbClr val="FF0000"/>
                </a:solidFill>
                <a:latin typeface="MeMima" pitchFamily="2" charset="0"/>
              </a:rPr>
              <a:t>Y</a:t>
            </a:r>
            <a:r>
              <a:rPr lang="es-CL" altLang="es-CL" b="1" dirty="0">
                <a:latin typeface="MeMima" pitchFamily="2" charset="0"/>
              </a:rPr>
              <a:t>essenia Ibarra</a:t>
            </a:r>
            <a:endParaRPr lang="es-ES" sz="4400" b="1" i="0" noProof="1">
              <a:solidFill>
                <a:srgbClr val="00B050"/>
              </a:solidFill>
              <a:latin typeface="Ligada 2.1 (Adrian M. C.)" panose="02000000000000000000" pitchFamily="50" charset="0"/>
            </a:endParaRPr>
          </a:p>
        </p:txBody>
      </p:sp>
    </p:spTree>
    <p:extLst>
      <p:ext uri="{BB962C8B-B14F-4D97-AF65-F5344CB8AC3E}">
        <p14:creationId xmlns:p14="http://schemas.microsoft.com/office/powerpoint/2010/main" val="684342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38734" y="13552"/>
            <a:ext cx="3083222" cy="779193"/>
          </a:xfrm>
          <a:solidFill>
            <a:schemeClr val="accent1">
              <a:lumMod val="60000"/>
              <a:lumOff val="40000"/>
            </a:schemeClr>
          </a:solidFill>
        </p:spPr>
        <p:txBody>
          <a:bodyPr>
            <a:normAutofit/>
          </a:bodyPr>
          <a:lstStyle/>
          <a:p>
            <a:r>
              <a:rPr lang="es-CL" dirty="0">
                <a:latin typeface="Ligada (Adrián M.C)" pitchFamily="50" charset="0"/>
              </a:rPr>
              <a:t>Recordemos:</a:t>
            </a:r>
          </a:p>
        </p:txBody>
      </p:sp>
      <p:sp>
        <p:nvSpPr>
          <p:cNvPr id="3" name="Marcador de contenido 2"/>
          <p:cNvSpPr>
            <a:spLocks noGrp="1"/>
          </p:cNvSpPr>
          <p:nvPr>
            <p:ph idx="1"/>
          </p:nvPr>
        </p:nvSpPr>
        <p:spPr>
          <a:xfrm>
            <a:off x="0" y="3671878"/>
            <a:ext cx="8266038" cy="3000536"/>
          </a:xfrm>
          <a:solidFill>
            <a:srgbClr val="FF9999"/>
          </a:solidFill>
        </p:spPr>
        <p:txBody>
          <a:bodyPr>
            <a:noAutofit/>
          </a:bodyPr>
          <a:lstStyle/>
          <a:p>
            <a:pPr marL="45720" indent="0">
              <a:buNone/>
            </a:pPr>
            <a:endParaRPr lang="es-CL" sz="800" dirty="0">
              <a:latin typeface="Ligada (Adrián M.C)" pitchFamily="50" charset="0"/>
            </a:endParaRPr>
          </a:p>
          <a:p>
            <a:pPr marL="45720" indent="0">
              <a:buNone/>
            </a:pPr>
            <a:r>
              <a:rPr lang="es-CL" sz="2800" dirty="0">
                <a:latin typeface="Ligada (Adrián M.C)" pitchFamily="50" charset="0"/>
              </a:rPr>
              <a:t>Cuando el Sol u otro cuerpo luminoso ilumina un objeto, nosotros podemos verlo. A estos cuerpos que son iluminados por un cuerpo luminoso se les llama cuerpos iluminados. La mesa, tus cuadernos, tus lápices y tu mochila son algunos cuerpos iluminados.</a:t>
            </a:r>
          </a:p>
        </p:txBody>
      </p:sp>
      <p:pic>
        <p:nvPicPr>
          <p:cNvPr id="4" name="Imagen 3"/>
          <p:cNvPicPr>
            <a:picLocks noChangeAspect="1"/>
          </p:cNvPicPr>
          <p:nvPr/>
        </p:nvPicPr>
        <p:blipFill>
          <a:blip r:embed="rId2"/>
          <a:stretch>
            <a:fillRect/>
          </a:stretch>
        </p:blipFill>
        <p:spPr>
          <a:xfrm>
            <a:off x="7867783" y="1019240"/>
            <a:ext cx="4324217" cy="1745739"/>
          </a:xfrm>
          <a:prstGeom prst="rect">
            <a:avLst/>
          </a:prstGeom>
        </p:spPr>
      </p:pic>
      <p:pic>
        <p:nvPicPr>
          <p:cNvPr id="5" name="Imagen 4"/>
          <p:cNvPicPr>
            <a:picLocks noChangeAspect="1"/>
          </p:cNvPicPr>
          <p:nvPr/>
        </p:nvPicPr>
        <p:blipFill>
          <a:blip r:embed="rId3"/>
          <a:stretch>
            <a:fillRect/>
          </a:stretch>
        </p:blipFill>
        <p:spPr>
          <a:xfrm>
            <a:off x="8682076" y="2920621"/>
            <a:ext cx="3509924" cy="3937379"/>
          </a:xfrm>
          <a:prstGeom prst="rect">
            <a:avLst/>
          </a:prstGeom>
        </p:spPr>
      </p:pic>
      <p:sp>
        <p:nvSpPr>
          <p:cNvPr id="7" name="CuadroTexto 6"/>
          <p:cNvSpPr txBox="1"/>
          <p:nvPr/>
        </p:nvSpPr>
        <p:spPr>
          <a:xfrm>
            <a:off x="0" y="926163"/>
            <a:ext cx="7424382" cy="2677656"/>
          </a:xfrm>
          <a:prstGeom prst="rect">
            <a:avLst/>
          </a:prstGeom>
          <a:solidFill>
            <a:schemeClr val="accent4">
              <a:lumMod val="40000"/>
              <a:lumOff val="60000"/>
            </a:schemeClr>
          </a:solidFill>
        </p:spPr>
        <p:txBody>
          <a:bodyPr wrap="square" rtlCol="0">
            <a:spAutoFit/>
          </a:bodyPr>
          <a:lstStyle/>
          <a:p>
            <a:pPr marL="45720" indent="0">
              <a:buNone/>
            </a:pPr>
            <a:r>
              <a:rPr lang="es-CL" sz="2800" dirty="0">
                <a:latin typeface="Ligada (Adrián M.C)" pitchFamily="50" charset="0"/>
              </a:rPr>
              <a:t>Los cuerpos que emiten luz propia se llaman cuerpos luminosos. </a:t>
            </a:r>
          </a:p>
          <a:p>
            <a:pPr marL="45720" indent="0">
              <a:buNone/>
            </a:pPr>
            <a:r>
              <a:rPr lang="es-CL" sz="2800" dirty="0">
                <a:latin typeface="Ligada (Adrián M.C)" pitchFamily="50" charset="0"/>
              </a:rPr>
              <a:t>El Sol es el cuerpo luminoso más importante para nuestro planeta. El Sol, una ampolleta encendida y las estrellas son algunos cuerpos luminosos.</a:t>
            </a:r>
          </a:p>
        </p:txBody>
      </p:sp>
      <p:sp>
        <p:nvSpPr>
          <p:cNvPr id="8" name="Flecha derecha 7"/>
          <p:cNvSpPr/>
          <p:nvPr/>
        </p:nvSpPr>
        <p:spPr>
          <a:xfrm>
            <a:off x="6946710" y="1214651"/>
            <a:ext cx="791571" cy="545910"/>
          </a:xfrm>
          <a:prstGeom prst="rightArrow">
            <a:avLst/>
          </a:prstGeom>
          <a:solidFill>
            <a:srgbClr val="FFFF99"/>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Flecha derecha 8"/>
          <p:cNvSpPr/>
          <p:nvPr/>
        </p:nvSpPr>
        <p:spPr>
          <a:xfrm>
            <a:off x="7738281" y="4626236"/>
            <a:ext cx="791571" cy="545910"/>
          </a:xfrm>
          <a:prstGeom prst="rightArrow">
            <a:avLst/>
          </a:prstGeom>
          <a:solidFill>
            <a:srgbClr val="FFFF99"/>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CuadroTexto 10">
            <a:extLst>
              <a:ext uri="{FF2B5EF4-FFF2-40B4-BE49-F238E27FC236}">
                <a16:creationId xmlns:a16="http://schemas.microsoft.com/office/drawing/2014/main" id="{64743F16-1FE4-4070-8ED9-857E8A79296A}"/>
              </a:ext>
            </a:extLst>
          </p:cNvPr>
          <p:cNvSpPr txBox="1"/>
          <p:nvPr/>
        </p:nvSpPr>
        <p:spPr>
          <a:xfrm>
            <a:off x="6946710" y="185586"/>
            <a:ext cx="4324217" cy="830997"/>
          </a:xfrm>
          <a:prstGeom prst="rect">
            <a:avLst/>
          </a:prstGeom>
          <a:noFill/>
        </p:spPr>
        <p:txBody>
          <a:bodyPr wrap="square" rtlCol="0">
            <a:spAutoFit/>
          </a:bodyPr>
          <a:lstStyle/>
          <a:p>
            <a:r>
              <a:rPr lang="es-CL" sz="4800" b="1" dirty="0">
                <a:latin typeface="MeMima" pitchFamily="2" charset="0"/>
              </a:rPr>
              <a:t>Semana 3</a:t>
            </a:r>
          </a:p>
        </p:txBody>
      </p:sp>
    </p:spTree>
    <p:extLst>
      <p:ext uri="{BB962C8B-B14F-4D97-AF65-F5344CB8AC3E}">
        <p14:creationId xmlns:p14="http://schemas.microsoft.com/office/powerpoint/2010/main" val="3675055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0" y="0"/>
            <a:ext cx="12192000" cy="6858000"/>
          </a:xfrm>
          <a:solidFill>
            <a:schemeClr val="accent3">
              <a:lumMod val="20000"/>
              <a:lumOff val="80000"/>
            </a:schemeClr>
          </a:solidFill>
        </p:spPr>
        <p:txBody>
          <a:bodyPr>
            <a:noAutofit/>
          </a:bodyPr>
          <a:lstStyle/>
          <a:p>
            <a:pPr marL="45720" indent="0">
              <a:buNone/>
            </a:pPr>
            <a:endParaRPr lang="es-CL" sz="2800" dirty="0">
              <a:latin typeface="Ligada (Adrián M.C)" pitchFamily="50" charset="0"/>
            </a:endParaRPr>
          </a:p>
          <a:p>
            <a:pPr marL="45720" indent="0">
              <a:buNone/>
            </a:pPr>
            <a:endParaRPr lang="es-CL" sz="2400" dirty="0">
              <a:latin typeface="Ligada (Adrián M.C)" pitchFamily="50" charset="0"/>
              <a:cs typeface="Arial" panose="020B0604020202020204" pitchFamily="34" charset="0"/>
            </a:endParaRPr>
          </a:p>
          <a:p>
            <a:pPr marL="45720" indent="0">
              <a:buNone/>
            </a:pPr>
            <a:endParaRPr lang="es-CL" sz="2400" dirty="0">
              <a:latin typeface="Ligada (Adrián M.C)" pitchFamily="50" charset="0"/>
              <a:cs typeface="Arial" panose="020B0604020202020204" pitchFamily="34" charset="0"/>
            </a:endParaRPr>
          </a:p>
          <a:p>
            <a:pPr marL="45720" indent="0">
              <a:buNone/>
            </a:pPr>
            <a:r>
              <a:rPr lang="es-CL" sz="2400" dirty="0">
                <a:latin typeface="Ligada (Adrián M.C)" pitchFamily="50" charset="0"/>
                <a:cs typeface="Arial" panose="020B0604020202020204" pitchFamily="34" charset="0"/>
              </a:rPr>
              <a:t>Las fuentes luminosas naturales son las que emiten luz propia y se encuentran en la naturaleza. Por ejemplo, el Sol, las estrellas y algunos insectos como las luciérnagas.</a:t>
            </a:r>
          </a:p>
          <a:p>
            <a:pPr marL="45720" indent="0">
              <a:buNone/>
            </a:pPr>
            <a:endParaRPr lang="es-CL" sz="2800" dirty="0">
              <a:latin typeface="Ligada (Adrián M.C)" pitchFamily="50" charset="0"/>
              <a:cs typeface="Arial" panose="020B0604020202020204" pitchFamily="34" charset="0"/>
            </a:endParaRPr>
          </a:p>
          <a:p>
            <a:pPr marL="45720" indent="0">
              <a:buNone/>
            </a:pPr>
            <a:endParaRPr lang="es-CL" sz="2800" dirty="0">
              <a:latin typeface="Ligada (Adrián M.C)" pitchFamily="50" charset="0"/>
              <a:cs typeface="Arial" panose="020B0604020202020204" pitchFamily="34" charset="0"/>
            </a:endParaRPr>
          </a:p>
          <a:p>
            <a:pPr marL="45720" indent="0">
              <a:buNone/>
            </a:pPr>
            <a:r>
              <a:rPr lang="es-CL" sz="2400" dirty="0">
                <a:latin typeface="Ligada (Adrián M.C)" pitchFamily="50" charset="0"/>
                <a:cs typeface="Arial" panose="020B0604020202020204" pitchFamily="34" charset="0"/>
              </a:rPr>
              <a:t>Las fuentes luminosas artificiales son las que fabrican los seres humanos y emiten luz. Por ejemplo, cuando enciendes una ampolleta, una vela, un fósforo o los tubos fluorescentes.</a:t>
            </a:r>
            <a:endParaRPr lang="es-CL" sz="1800" dirty="0">
              <a:latin typeface="Ligada (Adrián M.C)" pitchFamily="50" charset="0"/>
              <a:cs typeface="Arial" panose="020B0604020202020204" pitchFamily="34" charset="0"/>
            </a:endParaRPr>
          </a:p>
        </p:txBody>
      </p:sp>
      <p:sp>
        <p:nvSpPr>
          <p:cNvPr id="7" name="AutoShape 6" descr="Conozca por cuántos años más el Sol brillará en el sistema solar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8" name="Imagen 7"/>
          <p:cNvPicPr>
            <a:picLocks noChangeAspect="1"/>
          </p:cNvPicPr>
          <p:nvPr/>
        </p:nvPicPr>
        <p:blipFill>
          <a:blip r:embed="rId2"/>
          <a:stretch>
            <a:fillRect/>
          </a:stretch>
        </p:blipFill>
        <p:spPr>
          <a:xfrm>
            <a:off x="2216303" y="2701830"/>
            <a:ext cx="2213829" cy="1454340"/>
          </a:xfrm>
          <a:prstGeom prst="rect">
            <a:avLst/>
          </a:prstGeom>
        </p:spPr>
      </p:pic>
      <p:sp>
        <p:nvSpPr>
          <p:cNvPr id="11" name="CuadroTexto 10"/>
          <p:cNvSpPr txBox="1"/>
          <p:nvPr/>
        </p:nvSpPr>
        <p:spPr>
          <a:xfrm>
            <a:off x="4650756" y="2911635"/>
            <a:ext cx="1301087" cy="369332"/>
          </a:xfrm>
          <a:prstGeom prst="rect">
            <a:avLst/>
          </a:prstGeom>
          <a:solidFill>
            <a:srgbClr val="FFFF99"/>
          </a:solidFill>
          <a:ln w="57150">
            <a:solidFill>
              <a:schemeClr val="accent5">
                <a:lumMod val="75000"/>
              </a:schemeClr>
            </a:solidFill>
          </a:ln>
        </p:spPr>
        <p:txBody>
          <a:bodyPr wrap="square" rtlCol="0">
            <a:spAutoFit/>
          </a:bodyPr>
          <a:lstStyle/>
          <a:p>
            <a:pPr algn="ctr"/>
            <a:r>
              <a:rPr lang="es-CL" dirty="0"/>
              <a:t>Sol </a:t>
            </a:r>
          </a:p>
        </p:txBody>
      </p:sp>
      <p:pic>
        <p:nvPicPr>
          <p:cNvPr id="9" name="Imagen 8"/>
          <p:cNvPicPr>
            <a:picLocks noChangeAspect="1"/>
          </p:cNvPicPr>
          <p:nvPr/>
        </p:nvPicPr>
        <p:blipFill>
          <a:blip r:embed="rId3"/>
          <a:stretch>
            <a:fillRect/>
          </a:stretch>
        </p:blipFill>
        <p:spPr>
          <a:xfrm>
            <a:off x="6924483" y="2672303"/>
            <a:ext cx="1919335" cy="1332532"/>
          </a:xfrm>
          <a:prstGeom prst="rect">
            <a:avLst/>
          </a:prstGeom>
        </p:spPr>
      </p:pic>
      <p:sp>
        <p:nvSpPr>
          <p:cNvPr id="13" name="CuadroTexto 12"/>
          <p:cNvSpPr txBox="1"/>
          <p:nvPr/>
        </p:nvSpPr>
        <p:spPr>
          <a:xfrm>
            <a:off x="8982501" y="2985786"/>
            <a:ext cx="1433979" cy="369332"/>
          </a:xfrm>
          <a:prstGeom prst="rect">
            <a:avLst/>
          </a:prstGeom>
          <a:solidFill>
            <a:srgbClr val="FFFF99"/>
          </a:solidFill>
          <a:ln w="57150">
            <a:solidFill>
              <a:schemeClr val="accent5">
                <a:lumMod val="75000"/>
              </a:schemeClr>
            </a:solidFill>
          </a:ln>
        </p:spPr>
        <p:txBody>
          <a:bodyPr wrap="square" rtlCol="0">
            <a:spAutoFit/>
          </a:bodyPr>
          <a:lstStyle/>
          <a:p>
            <a:pPr algn="ctr"/>
            <a:r>
              <a:rPr lang="es-CL" dirty="0"/>
              <a:t>Luciérnaga  </a:t>
            </a:r>
          </a:p>
        </p:txBody>
      </p:sp>
      <p:pic>
        <p:nvPicPr>
          <p:cNvPr id="10" name="Imagen 9"/>
          <p:cNvPicPr>
            <a:picLocks noChangeAspect="1"/>
          </p:cNvPicPr>
          <p:nvPr/>
        </p:nvPicPr>
        <p:blipFill>
          <a:blip r:embed="rId4"/>
          <a:stretch>
            <a:fillRect/>
          </a:stretch>
        </p:blipFill>
        <p:spPr>
          <a:xfrm>
            <a:off x="2182797" y="5159184"/>
            <a:ext cx="1140421" cy="1398143"/>
          </a:xfrm>
          <a:prstGeom prst="rect">
            <a:avLst/>
          </a:prstGeom>
        </p:spPr>
      </p:pic>
      <p:sp>
        <p:nvSpPr>
          <p:cNvPr id="15" name="CuadroTexto 14"/>
          <p:cNvSpPr txBox="1"/>
          <p:nvPr/>
        </p:nvSpPr>
        <p:spPr>
          <a:xfrm>
            <a:off x="3764073" y="5888918"/>
            <a:ext cx="1301087" cy="369332"/>
          </a:xfrm>
          <a:prstGeom prst="rect">
            <a:avLst/>
          </a:prstGeom>
          <a:solidFill>
            <a:srgbClr val="FFFF99"/>
          </a:solidFill>
          <a:ln w="57150">
            <a:solidFill>
              <a:schemeClr val="accent5">
                <a:lumMod val="75000"/>
              </a:schemeClr>
            </a:solidFill>
          </a:ln>
        </p:spPr>
        <p:txBody>
          <a:bodyPr wrap="square" rtlCol="0">
            <a:spAutoFit/>
          </a:bodyPr>
          <a:lstStyle/>
          <a:p>
            <a:pPr algn="ctr"/>
            <a:r>
              <a:rPr lang="es-CL" dirty="0"/>
              <a:t>Vela </a:t>
            </a:r>
          </a:p>
        </p:txBody>
      </p:sp>
      <p:pic>
        <p:nvPicPr>
          <p:cNvPr id="12" name="Imagen 11"/>
          <p:cNvPicPr>
            <a:picLocks noChangeAspect="1"/>
          </p:cNvPicPr>
          <p:nvPr/>
        </p:nvPicPr>
        <p:blipFill>
          <a:blip r:embed="rId5"/>
          <a:stretch>
            <a:fillRect/>
          </a:stretch>
        </p:blipFill>
        <p:spPr>
          <a:xfrm>
            <a:off x="6215249" y="5199077"/>
            <a:ext cx="1418468" cy="1358250"/>
          </a:xfrm>
          <a:prstGeom prst="rect">
            <a:avLst/>
          </a:prstGeom>
        </p:spPr>
      </p:pic>
      <p:sp>
        <p:nvSpPr>
          <p:cNvPr id="17" name="CuadroTexto 16"/>
          <p:cNvSpPr txBox="1"/>
          <p:nvPr/>
        </p:nvSpPr>
        <p:spPr>
          <a:xfrm>
            <a:off x="8133262" y="5888918"/>
            <a:ext cx="1301087" cy="369332"/>
          </a:xfrm>
          <a:prstGeom prst="rect">
            <a:avLst/>
          </a:prstGeom>
          <a:solidFill>
            <a:srgbClr val="FFFF99"/>
          </a:solidFill>
          <a:ln w="57150">
            <a:solidFill>
              <a:schemeClr val="accent5">
                <a:lumMod val="75000"/>
              </a:schemeClr>
            </a:solidFill>
          </a:ln>
        </p:spPr>
        <p:txBody>
          <a:bodyPr wrap="square" rtlCol="0">
            <a:spAutoFit/>
          </a:bodyPr>
          <a:lstStyle/>
          <a:p>
            <a:pPr algn="ctr"/>
            <a:r>
              <a:rPr lang="es-CL" dirty="0"/>
              <a:t>Fósforo </a:t>
            </a:r>
          </a:p>
        </p:txBody>
      </p:sp>
      <p:sp>
        <p:nvSpPr>
          <p:cNvPr id="19" name="CuadroTexto 18"/>
          <p:cNvSpPr txBox="1"/>
          <p:nvPr/>
        </p:nvSpPr>
        <p:spPr>
          <a:xfrm>
            <a:off x="81867" y="203825"/>
            <a:ext cx="8051395" cy="1200329"/>
          </a:xfrm>
          <a:prstGeom prst="rect">
            <a:avLst/>
          </a:prstGeom>
          <a:solidFill>
            <a:schemeClr val="accent3">
              <a:lumMod val="20000"/>
              <a:lumOff val="80000"/>
            </a:schemeClr>
          </a:solidFill>
          <a:ln w="57150">
            <a:noFill/>
          </a:ln>
        </p:spPr>
        <p:txBody>
          <a:bodyPr wrap="square" rtlCol="0">
            <a:spAutoFit/>
          </a:bodyPr>
          <a:lstStyle/>
          <a:p>
            <a:pPr marL="45720" indent="0">
              <a:buNone/>
            </a:pPr>
            <a:r>
              <a:rPr lang="es-CL" altLang="es-CL" sz="2400" dirty="0">
                <a:solidFill>
                  <a:srgbClr val="333333"/>
                </a:solidFill>
                <a:latin typeface="Ligada (Adrián M.C)" pitchFamily="50" charset="0"/>
              </a:rPr>
              <a:t> </a:t>
            </a:r>
            <a:r>
              <a:rPr lang="es-CL" sz="2400" dirty="0">
                <a:latin typeface="Ligada (Adrián M.C)" pitchFamily="50" charset="0"/>
                <a:cs typeface="Arial" panose="020B0604020202020204" pitchFamily="34" charset="0"/>
              </a:rPr>
              <a:t>Los cuerpos luminosos son fuentes de luz y son </a:t>
            </a:r>
          </a:p>
          <a:p>
            <a:pPr marL="45720" indent="0">
              <a:buNone/>
            </a:pPr>
            <a:r>
              <a:rPr lang="es-CL" sz="2400" dirty="0">
                <a:latin typeface="Ligada (Adrián M.C)" pitchFamily="50" charset="0"/>
                <a:cs typeface="Arial" panose="020B0604020202020204" pitchFamily="34" charset="0"/>
              </a:rPr>
              <a:t>llamados fuentes luminosas. Existen fuentes luminosas naturales y fuentes luminosas artificiales.</a:t>
            </a:r>
            <a:endParaRPr lang="es-CL" sz="2400" dirty="0">
              <a:latin typeface="Ligada (Adrián M.C)" pitchFamily="50" charset="0"/>
            </a:endParaRPr>
          </a:p>
        </p:txBody>
      </p:sp>
    </p:spTree>
    <p:extLst>
      <p:ext uri="{BB962C8B-B14F-4D97-AF65-F5344CB8AC3E}">
        <p14:creationId xmlns:p14="http://schemas.microsoft.com/office/powerpoint/2010/main" val="1871052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861958"/>
          </a:xfrm>
          <a:solidFill>
            <a:schemeClr val="accent4">
              <a:lumMod val="60000"/>
              <a:lumOff val="40000"/>
            </a:schemeClr>
          </a:solidFill>
        </p:spPr>
        <p:txBody>
          <a:bodyPr>
            <a:normAutofit/>
          </a:bodyPr>
          <a:lstStyle/>
          <a:p>
            <a:r>
              <a:rPr lang="es-CL" sz="4800" b="1" dirty="0">
                <a:latin typeface="MeMima" pitchFamily="2" charset="0"/>
                <a:cs typeface="Arial" panose="020B0604020202020204" pitchFamily="34" charset="0"/>
              </a:rPr>
              <a:t>Revisemos la guía que se envió en la semana 3.</a:t>
            </a:r>
          </a:p>
        </p:txBody>
      </p:sp>
      <p:pic>
        <p:nvPicPr>
          <p:cNvPr id="6" name="Imagen 5"/>
          <p:cNvPicPr>
            <a:picLocks noChangeAspect="1"/>
          </p:cNvPicPr>
          <p:nvPr/>
        </p:nvPicPr>
        <p:blipFill>
          <a:blip r:embed="rId2"/>
          <a:stretch>
            <a:fillRect/>
          </a:stretch>
        </p:blipFill>
        <p:spPr>
          <a:xfrm>
            <a:off x="1528572" y="817240"/>
            <a:ext cx="8121067" cy="3299915"/>
          </a:xfrm>
          <a:prstGeom prst="rect">
            <a:avLst/>
          </a:prstGeom>
        </p:spPr>
      </p:pic>
      <p:pic>
        <p:nvPicPr>
          <p:cNvPr id="7" name="Imagen 6"/>
          <p:cNvPicPr>
            <a:picLocks noChangeAspect="1"/>
          </p:cNvPicPr>
          <p:nvPr/>
        </p:nvPicPr>
        <p:blipFill>
          <a:blip r:embed="rId3"/>
          <a:stretch>
            <a:fillRect/>
          </a:stretch>
        </p:blipFill>
        <p:spPr>
          <a:xfrm>
            <a:off x="1528572" y="4117155"/>
            <a:ext cx="8121067" cy="2145588"/>
          </a:xfrm>
          <a:prstGeom prst="rect">
            <a:avLst/>
          </a:prstGeom>
        </p:spPr>
      </p:pic>
      <p:sp>
        <p:nvSpPr>
          <p:cNvPr id="3" name="CuadroTexto 2">
            <a:extLst>
              <a:ext uri="{FF2B5EF4-FFF2-40B4-BE49-F238E27FC236}">
                <a16:creationId xmlns:a16="http://schemas.microsoft.com/office/drawing/2014/main" id="{5610E74D-F096-4E97-8E53-D884E3454EA0}"/>
              </a:ext>
            </a:extLst>
          </p:cNvPr>
          <p:cNvSpPr txBox="1"/>
          <p:nvPr/>
        </p:nvSpPr>
        <p:spPr>
          <a:xfrm>
            <a:off x="6445116" y="3676892"/>
            <a:ext cx="504056" cy="461665"/>
          </a:xfrm>
          <a:prstGeom prst="rect">
            <a:avLst/>
          </a:prstGeom>
          <a:noFill/>
        </p:spPr>
        <p:txBody>
          <a:bodyPr wrap="square" rtlCol="0">
            <a:spAutoFit/>
          </a:bodyPr>
          <a:lstStyle/>
          <a:p>
            <a:r>
              <a:rPr lang="es-CL" sz="2400" b="1" dirty="0">
                <a:solidFill>
                  <a:srgbClr val="00B050"/>
                </a:solidFill>
              </a:rPr>
              <a:t>N</a:t>
            </a:r>
          </a:p>
        </p:txBody>
      </p:sp>
      <p:sp>
        <p:nvSpPr>
          <p:cNvPr id="8" name="CuadroTexto 7">
            <a:extLst>
              <a:ext uri="{FF2B5EF4-FFF2-40B4-BE49-F238E27FC236}">
                <a16:creationId xmlns:a16="http://schemas.microsoft.com/office/drawing/2014/main" id="{57E2C710-0BE8-4187-B48E-F33D73B635E4}"/>
              </a:ext>
            </a:extLst>
          </p:cNvPr>
          <p:cNvSpPr txBox="1"/>
          <p:nvPr/>
        </p:nvSpPr>
        <p:spPr>
          <a:xfrm>
            <a:off x="9264352" y="5809927"/>
            <a:ext cx="504056" cy="461665"/>
          </a:xfrm>
          <a:prstGeom prst="rect">
            <a:avLst/>
          </a:prstGeom>
          <a:noFill/>
        </p:spPr>
        <p:txBody>
          <a:bodyPr wrap="square" rtlCol="0">
            <a:spAutoFit/>
          </a:bodyPr>
          <a:lstStyle/>
          <a:p>
            <a:r>
              <a:rPr lang="es-CL" sz="2400" b="1" dirty="0">
                <a:solidFill>
                  <a:srgbClr val="00B050"/>
                </a:solidFill>
              </a:rPr>
              <a:t>N</a:t>
            </a:r>
          </a:p>
        </p:txBody>
      </p:sp>
      <p:sp>
        <p:nvSpPr>
          <p:cNvPr id="9" name="CuadroTexto 8">
            <a:extLst>
              <a:ext uri="{FF2B5EF4-FFF2-40B4-BE49-F238E27FC236}">
                <a16:creationId xmlns:a16="http://schemas.microsoft.com/office/drawing/2014/main" id="{A75702D7-147D-465D-B220-21C7E521E768}"/>
              </a:ext>
            </a:extLst>
          </p:cNvPr>
          <p:cNvSpPr txBox="1"/>
          <p:nvPr/>
        </p:nvSpPr>
        <p:spPr>
          <a:xfrm>
            <a:off x="6528048" y="5801078"/>
            <a:ext cx="504056" cy="461665"/>
          </a:xfrm>
          <a:prstGeom prst="rect">
            <a:avLst/>
          </a:prstGeom>
          <a:noFill/>
        </p:spPr>
        <p:txBody>
          <a:bodyPr wrap="square" rtlCol="0">
            <a:spAutoFit/>
          </a:bodyPr>
          <a:lstStyle/>
          <a:p>
            <a:r>
              <a:rPr lang="es-CL" sz="2400" b="1" dirty="0">
                <a:solidFill>
                  <a:srgbClr val="00B050"/>
                </a:solidFill>
              </a:rPr>
              <a:t>N</a:t>
            </a:r>
          </a:p>
        </p:txBody>
      </p:sp>
      <p:sp>
        <p:nvSpPr>
          <p:cNvPr id="11" name="CuadroTexto 10">
            <a:extLst>
              <a:ext uri="{FF2B5EF4-FFF2-40B4-BE49-F238E27FC236}">
                <a16:creationId xmlns:a16="http://schemas.microsoft.com/office/drawing/2014/main" id="{4CFA7922-F973-4798-B384-B12A1C9AA9B6}"/>
              </a:ext>
            </a:extLst>
          </p:cNvPr>
          <p:cNvSpPr txBox="1"/>
          <p:nvPr/>
        </p:nvSpPr>
        <p:spPr>
          <a:xfrm>
            <a:off x="3775452" y="3655490"/>
            <a:ext cx="504056" cy="461665"/>
          </a:xfrm>
          <a:prstGeom prst="rect">
            <a:avLst/>
          </a:prstGeom>
          <a:noFill/>
        </p:spPr>
        <p:txBody>
          <a:bodyPr wrap="square" rtlCol="0">
            <a:spAutoFit/>
          </a:bodyPr>
          <a:lstStyle/>
          <a:p>
            <a:r>
              <a:rPr lang="es-CL" sz="2400" b="1" dirty="0">
                <a:solidFill>
                  <a:srgbClr val="00B050"/>
                </a:solidFill>
              </a:rPr>
              <a:t>A</a:t>
            </a:r>
          </a:p>
        </p:txBody>
      </p:sp>
      <p:sp>
        <p:nvSpPr>
          <p:cNvPr id="12" name="CuadroTexto 11">
            <a:extLst>
              <a:ext uri="{FF2B5EF4-FFF2-40B4-BE49-F238E27FC236}">
                <a16:creationId xmlns:a16="http://schemas.microsoft.com/office/drawing/2014/main" id="{149A7DB7-EF10-401C-92CA-899EA47B12CF}"/>
              </a:ext>
            </a:extLst>
          </p:cNvPr>
          <p:cNvSpPr txBox="1"/>
          <p:nvPr/>
        </p:nvSpPr>
        <p:spPr>
          <a:xfrm>
            <a:off x="3775452" y="5809927"/>
            <a:ext cx="504056" cy="461665"/>
          </a:xfrm>
          <a:prstGeom prst="rect">
            <a:avLst/>
          </a:prstGeom>
          <a:noFill/>
        </p:spPr>
        <p:txBody>
          <a:bodyPr wrap="square" rtlCol="0">
            <a:spAutoFit/>
          </a:bodyPr>
          <a:lstStyle/>
          <a:p>
            <a:r>
              <a:rPr lang="es-CL" sz="2400" b="1" dirty="0">
                <a:solidFill>
                  <a:srgbClr val="00B050"/>
                </a:solidFill>
              </a:rPr>
              <a:t>A</a:t>
            </a:r>
          </a:p>
        </p:txBody>
      </p:sp>
      <p:sp>
        <p:nvSpPr>
          <p:cNvPr id="13" name="CuadroTexto 12">
            <a:extLst>
              <a:ext uri="{FF2B5EF4-FFF2-40B4-BE49-F238E27FC236}">
                <a16:creationId xmlns:a16="http://schemas.microsoft.com/office/drawing/2014/main" id="{575C0203-1FD9-4E70-95AF-01F440FFB450}"/>
              </a:ext>
            </a:extLst>
          </p:cNvPr>
          <p:cNvSpPr txBox="1"/>
          <p:nvPr/>
        </p:nvSpPr>
        <p:spPr>
          <a:xfrm>
            <a:off x="9145583" y="3676892"/>
            <a:ext cx="504056" cy="461665"/>
          </a:xfrm>
          <a:prstGeom prst="rect">
            <a:avLst/>
          </a:prstGeom>
          <a:noFill/>
        </p:spPr>
        <p:txBody>
          <a:bodyPr wrap="square" rtlCol="0">
            <a:spAutoFit/>
          </a:bodyPr>
          <a:lstStyle/>
          <a:p>
            <a:r>
              <a:rPr lang="es-CL" sz="2400" b="1" dirty="0">
                <a:solidFill>
                  <a:srgbClr val="00B050"/>
                </a:solidFill>
              </a:rPr>
              <a:t>A</a:t>
            </a:r>
          </a:p>
        </p:txBody>
      </p:sp>
    </p:spTree>
    <p:extLst>
      <p:ext uri="{BB962C8B-B14F-4D97-AF65-F5344CB8AC3E}">
        <p14:creationId xmlns:p14="http://schemas.microsoft.com/office/powerpoint/2010/main" val="4061472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F185AF-DE68-4D9B-A664-957CFFD81003}"/>
              </a:ext>
            </a:extLst>
          </p:cNvPr>
          <p:cNvSpPr>
            <a:spLocks noGrp="1"/>
          </p:cNvSpPr>
          <p:nvPr>
            <p:ph type="title"/>
          </p:nvPr>
        </p:nvSpPr>
        <p:spPr>
          <a:xfrm>
            <a:off x="515380" y="1772816"/>
            <a:ext cx="11161240" cy="759618"/>
          </a:xfrm>
        </p:spPr>
        <p:txBody>
          <a:bodyPr>
            <a:normAutofit fontScale="90000"/>
          </a:bodyPr>
          <a:lstStyle/>
          <a:p>
            <a:pPr eaLnBrk="0" fontAlgn="base" hangingPunct="0">
              <a:spcAft>
                <a:spcPct val="0"/>
              </a:spcAft>
            </a:pPr>
            <a:r>
              <a:rPr lang="es-CL" sz="4800" b="1" dirty="0">
                <a:latin typeface="MeMima" pitchFamily="2" charset="0"/>
              </a:rPr>
              <a:t>Semana  4 en esta semana aprendiste a:</a:t>
            </a:r>
            <a:br>
              <a:rPr lang="es-CL" sz="4800" b="1" dirty="0">
                <a:latin typeface="MeMima" pitchFamily="2" charset="0"/>
              </a:rPr>
            </a:br>
            <a:r>
              <a:rPr lang="es-ES" sz="4800" dirty="0">
                <a:solidFill>
                  <a:srgbClr val="FF0000"/>
                </a:solidFill>
                <a:latin typeface="MeMima" pitchFamily="2" charset="0"/>
              </a:rPr>
              <a:t>R</a:t>
            </a:r>
            <a:r>
              <a:rPr lang="es-ES" sz="4800" dirty="0">
                <a:latin typeface="MeMima" pitchFamily="2" charset="0"/>
              </a:rPr>
              <a:t>econocer objetos  transparentes  opacos y traslúcidos</a:t>
            </a:r>
            <a:br>
              <a:rPr lang="es-ES" sz="4800" dirty="0">
                <a:latin typeface="MeMima" pitchFamily="2" charset="0"/>
              </a:rPr>
            </a:br>
            <a:br>
              <a:rPr lang="es-ES" sz="4800" dirty="0">
                <a:latin typeface="MeMima" pitchFamily="2" charset="0"/>
              </a:rPr>
            </a:br>
            <a:r>
              <a:rPr lang="es-ES" sz="4800" dirty="0">
                <a:solidFill>
                  <a:srgbClr val="FF0000"/>
                </a:solidFill>
                <a:latin typeface="MeMima" pitchFamily="2" charset="0"/>
              </a:rPr>
              <a:t>O</a:t>
            </a:r>
            <a:r>
              <a:rPr lang="es-ES" sz="4800" dirty="0">
                <a:latin typeface="MeMima" pitchFamily="2" charset="0"/>
              </a:rPr>
              <a:t>bserva el siguiente video </a:t>
            </a:r>
            <a:endParaRPr lang="es-CL" sz="4800" b="1" dirty="0">
              <a:latin typeface="MeMima" pitchFamily="2" charset="0"/>
            </a:endParaRPr>
          </a:p>
        </p:txBody>
      </p:sp>
      <p:sp>
        <p:nvSpPr>
          <p:cNvPr id="3" name="Marcador de contenido 2">
            <a:extLst>
              <a:ext uri="{FF2B5EF4-FFF2-40B4-BE49-F238E27FC236}">
                <a16:creationId xmlns:a16="http://schemas.microsoft.com/office/drawing/2014/main" id="{994460F9-4571-4AC1-9CC0-E2072D58894E}"/>
              </a:ext>
            </a:extLst>
          </p:cNvPr>
          <p:cNvSpPr>
            <a:spLocks noGrp="1"/>
          </p:cNvSpPr>
          <p:nvPr>
            <p:ph idx="1"/>
          </p:nvPr>
        </p:nvSpPr>
        <p:spPr>
          <a:xfrm>
            <a:off x="695400" y="3429000"/>
            <a:ext cx="10009112" cy="3042672"/>
          </a:xfrm>
        </p:spPr>
        <p:txBody>
          <a:bodyPr>
            <a:normAutofit/>
          </a:bodyPr>
          <a:lstStyle/>
          <a:p>
            <a:r>
              <a:rPr lang="es-CL" sz="3200" b="1" dirty="0">
                <a:solidFill>
                  <a:srgbClr val="00B050"/>
                </a:solidFill>
                <a:hlinkClick r:id="rId2">
                  <a:extLst>
                    <a:ext uri="{A12FA001-AC4F-418D-AE19-62706E023703}">
                      <ahyp:hlinkClr xmlns:ahyp="http://schemas.microsoft.com/office/drawing/2018/hyperlinkcolor" val="tx"/>
                    </a:ext>
                  </a:extLst>
                </a:hlinkClick>
              </a:rPr>
              <a:t>https://www.youtube.com/watch?v=FL0taZbSqj0</a:t>
            </a:r>
            <a:endParaRPr lang="es-CL" sz="3200" b="1" dirty="0">
              <a:solidFill>
                <a:srgbClr val="00B050"/>
              </a:solidFill>
            </a:endParaRPr>
          </a:p>
        </p:txBody>
      </p:sp>
      <p:sp>
        <p:nvSpPr>
          <p:cNvPr id="4" name="Flecha: hacia abajo 3">
            <a:extLst>
              <a:ext uri="{FF2B5EF4-FFF2-40B4-BE49-F238E27FC236}">
                <a16:creationId xmlns:a16="http://schemas.microsoft.com/office/drawing/2014/main" id="{DF468BE8-F999-4C72-90C6-E4E0080DDEA7}"/>
              </a:ext>
            </a:extLst>
          </p:cNvPr>
          <p:cNvSpPr/>
          <p:nvPr/>
        </p:nvSpPr>
        <p:spPr>
          <a:xfrm>
            <a:off x="5034598" y="2420888"/>
            <a:ext cx="504056" cy="1008112"/>
          </a:xfrm>
          <a:prstGeom prst="downArrow">
            <a:avLst/>
          </a:prstGeom>
          <a:solidFill>
            <a:srgbClr val="D2ECB6"/>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3577744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2EF6C9-743F-43FC-89DD-8A3D7D346B16}"/>
              </a:ext>
            </a:extLst>
          </p:cNvPr>
          <p:cNvSpPr>
            <a:spLocks noGrp="1"/>
          </p:cNvSpPr>
          <p:nvPr>
            <p:ph type="title"/>
          </p:nvPr>
        </p:nvSpPr>
        <p:spPr>
          <a:xfrm>
            <a:off x="838200" y="365126"/>
            <a:ext cx="10730408" cy="759618"/>
          </a:xfrm>
        </p:spPr>
        <p:txBody>
          <a:bodyPr>
            <a:normAutofit/>
          </a:bodyPr>
          <a:lstStyle/>
          <a:p>
            <a:r>
              <a:rPr lang="es-CL" sz="4000" b="1" dirty="0">
                <a:latin typeface="MeMima" pitchFamily="2" charset="0"/>
              </a:rPr>
              <a:t>Revisemos la guía que debiste realizar en esa semana 4.</a:t>
            </a:r>
          </a:p>
        </p:txBody>
      </p:sp>
      <p:pic>
        <p:nvPicPr>
          <p:cNvPr id="4" name="Marcador de contenido 3">
            <a:extLst>
              <a:ext uri="{FF2B5EF4-FFF2-40B4-BE49-F238E27FC236}">
                <a16:creationId xmlns:a16="http://schemas.microsoft.com/office/drawing/2014/main" id="{5BF68485-2D40-42D7-8FC3-AE6C44EF491A}"/>
              </a:ext>
            </a:extLst>
          </p:cNvPr>
          <p:cNvPicPr>
            <a:picLocks noGrp="1" noChangeAspect="1"/>
          </p:cNvPicPr>
          <p:nvPr>
            <p:ph idx="1"/>
          </p:nvPr>
        </p:nvPicPr>
        <p:blipFill>
          <a:blip r:embed="rId2"/>
          <a:stretch>
            <a:fillRect/>
          </a:stretch>
        </p:blipFill>
        <p:spPr>
          <a:xfrm>
            <a:off x="191344" y="1124744"/>
            <a:ext cx="8352928" cy="5521962"/>
          </a:xfrm>
          <a:prstGeom prst="rect">
            <a:avLst/>
          </a:prstGeom>
        </p:spPr>
      </p:pic>
      <p:sp>
        <p:nvSpPr>
          <p:cNvPr id="5" name="CuadroTexto 4">
            <a:extLst>
              <a:ext uri="{FF2B5EF4-FFF2-40B4-BE49-F238E27FC236}">
                <a16:creationId xmlns:a16="http://schemas.microsoft.com/office/drawing/2014/main" id="{6F546C78-82A8-4B28-8EB2-F174DE35A504}"/>
              </a:ext>
            </a:extLst>
          </p:cNvPr>
          <p:cNvSpPr txBox="1"/>
          <p:nvPr/>
        </p:nvSpPr>
        <p:spPr>
          <a:xfrm>
            <a:off x="1991544" y="2132856"/>
            <a:ext cx="6840760" cy="646331"/>
          </a:xfrm>
          <a:prstGeom prst="rect">
            <a:avLst/>
          </a:prstGeom>
          <a:noFill/>
        </p:spPr>
        <p:txBody>
          <a:bodyPr wrap="square" rtlCol="0">
            <a:spAutoFit/>
          </a:bodyPr>
          <a:lstStyle/>
          <a:p>
            <a:r>
              <a:rPr lang="es-CL" dirty="0"/>
              <a:t>permiten el paso de la luz, por lo que podemos ver con</a:t>
            </a:r>
          </a:p>
          <a:p>
            <a:r>
              <a:rPr lang="es-CL" dirty="0"/>
              <a:t> claridad a través de ellos.</a:t>
            </a:r>
          </a:p>
        </p:txBody>
      </p:sp>
      <p:sp>
        <p:nvSpPr>
          <p:cNvPr id="6" name="CuadroTexto 5">
            <a:extLst>
              <a:ext uri="{FF2B5EF4-FFF2-40B4-BE49-F238E27FC236}">
                <a16:creationId xmlns:a16="http://schemas.microsoft.com/office/drawing/2014/main" id="{B74AB0D2-AF25-4FB7-A68F-A5589F0E78F4}"/>
              </a:ext>
            </a:extLst>
          </p:cNvPr>
          <p:cNvSpPr txBox="1"/>
          <p:nvPr/>
        </p:nvSpPr>
        <p:spPr>
          <a:xfrm>
            <a:off x="1991544" y="3410396"/>
            <a:ext cx="6624736" cy="646331"/>
          </a:xfrm>
          <a:prstGeom prst="rect">
            <a:avLst/>
          </a:prstGeom>
          <a:noFill/>
        </p:spPr>
        <p:txBody>
          <a:bodyPr wrap="square" rtlCol="0">
            <a:spAutoFit/>
          </a:bodyPr>
          <a:lstStyle/>
          <a:p>
            <a:r>
              <a:rPr lang="es-CL" dirty="0"/>
              <a:t>no permiten el paso de la luz, por lo que no podemos ver a través de ellos.</a:t>
            </a:r>
          </a:p>
        </p:txBody>
      </p:sp>
      <p:sp>
        <p:nvSpPr>
          <p:cNvPr id="7" name="CuadroTexto 6">
            <a:extLst>
              <a:ext uri="{FF2B5EF4-FFF2-40B4-BE49-F238E27FC236}">
                <a16:creationId xmlns:a16="http://schemas.microsoft.com/office/drawing/2014/main" id="{8E7BFE7D-BADB-43B9-8406-EC588C86F57D}"/>
              </a:ext>
            </a:extLst>
          </p:cNvPr>
          <p:cNvSpPr txBox="1"/>
          <p:nvPr/>
        </p:nvSpPr>
        <p:spPr>
          <a:xfrm>
            <a:off x="1991544" y="2764065"/>
            <a:ext cx="6984776" cy="646331"/>
          </a:xfrm>
          <a:prstGeom prst="rect">
            <a:avLst/>
          </a:prstGeom>
          <a:noFill/>
        </p:spPr>
        <p:txBody>
          <a:bodyPr wrap="square" rtlCol="0">
            <a:spAutoFit/>
          </a:bodyPr>
          <a:lstStyle/>
          <a:p>
            <a:r>
              <a:rPr lang="es-CL" dirty="0"/>
              <a:t>permiten el paso de parte de la luz, pero no podemos ver con claridad a través de ellos.</a:t>
            </a:r>
          </a:p>
        </p:txBody>
      </p:sp>
      <p:pic>
        <p:nvPicPr>
          <p:cNvPr id="5122" name="Picture 2">
            <a:extLst>
              <a:ext uri="{FF2B5EF4-FFF2-40B4-BE49-F238E27FC236}">
                <a16:creationId xmlns:a16="http://schemas.microsoft.com/office/drawing/2014/main" id="{869A4D0B-099B-46C5-A9F2-F3AED0F407E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67608" y="4690043"/>
            <a:ext cx="434659" cy="420638"/>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4">
            <a:extLst>
              <a:ext uri="{FF2B5EF4-FFF2-40B4-BE49-F238E27FC236}">
                <a16:creationId xmlns:a16="http://schemas.microsoft.com/office/drawing/2014/main" id="{0B7EE2BC-A11B-41E9-83B2-E74A7A931DF3}"/>
              </a:ext>
            </a:extLst>
          </p:cNvPr>
          <p:cNvSpPr>
            <a:spLocks noChangeAspect="1" noChangeArrowheads="1"/>
          </p:cNvSpPr>
          <p:nvPr/>
        </p:nvSpPr>
        <p:spPr bwMode="auto">
          <a:xfrm>
            <a:off x="9408368" y="293483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9" name="AutoShape 6">
            <a:extLst>
              <a:ext uri="{FF2B5EF4-FFF2-40B4-BE49-F238E27FC236}">
                <a16:creationId xmlns:a16="http://schemas.microsoft.com/office/drawing/2014/main" id="{7C9274E5-7A2B-421F-8AD4-DFD29C26B516}"/>
              </a:ext>
            </a:extLst>
          </p:cNvPr>
          <p:cNvSpPr>
            <a:spLocks noChangeAspect="1" noChangeArrowheads="1"/>
          </p:cNvSpPr>
          <p:nvPr/>
        </p:nvSpPr>
        <p:spPr bwMode="auto">
          <a:xfrm>
            <a:off x="9458410" y="3392692"/>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5128" name="Picture 8">
            <a:extLst>
              <a:ext uri="{FF2B5EF4-FFF2-40B4-BE49-F238E27FC236}">
                <a16:creationId xmlns:a16="http://schemas.microsoft.com/office/drawing/2014/main" id="{5FF3D036-3142-4938-BF3B-62EBA99414A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30430" y="4676021"/>
            <a:ext cx="434659" cy="434659"/>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a:extLst>
              <a:ext uri="{FF2B5EF4-FFF2-40B4-BE49-F238E27FC236}">
                <a16:creationId xmlns:a16="http://schemas.microsoft.com/office/drawing/2014/main" id="{B82EC3DD-9E9D-4CBB-8B60-139BA6EED02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0223" y="4687570"/>
            <a:ext cx="434659" cy="427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1603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FF52C4-EE77-45EB-8BC5-63A0F082A262}"/>
              </a:ext>
            </a:extLst>
          </p:cNvPr>
          <p:cNvSpPr>
            <a:spLocks noGrp="1"/>
          </p:cNvSpPr>
          <p:nvPr>
            <p:ph type="title"/>
          </p:nvPr>
        </p:nvSpPr>
        <p:spPr/>
        <p:txBody>
          <a:bodyPr/>
          <a:lstStyle/>
          <a:p>
            <a:endParaRPr lang="es-CL"/>
          </a:p>
        </p:txBody>
      </p:sp>
      <p:sp>
        <p:nvSpPr>
          <p:cNvPr id="3" name="Marcador de contenido 2">
            <a:extLst>
              <a:ext uri="{FF2B5EF4-FFF2-40B4-BE49-F238E27FC236}">
                <a16:creationId xmlns:a16="http://schemas.microsoft.com/office/drawing/2014/main" id="{0CC456D3-F07C-48DF-A3EB-10D0A27B3C29}"/>
              </a:ext>
            </a:extLst>
          </p:cNvPr>
          <p:cNvSpPr>
            <a:spLocks noGrp="1"/>
          </p:cNvSpPr>
          <p:nvPr>
            <p:ph idx="1"/>
          </p:nvPr>
        </p:nvSpPr>
        <p:spPr/>
        <p:txBody>
          <a:bodyPr/>
          <a:lstStyle/>
          <a:p>
            <a:endParaRPr lang="es-CL"/>
          </a:p>
        </p:txBody>
      </p:sp>
      <p:pic>
        <p:nvPicPr>
          <p:cNvPr id="4" name="Imagen 3">
            <a:extLst>
              <a:ext uri="{FF2B5EF4-FFF2-40B4-BE49-F238E27FC236}">
                <a16:creationId xmlns:a16="http://schemas.microsoft.com/office/drawing/2014/main" id="{4947F728-2C4D-412E-BA9E-BE0B1E335367}"/>
              </a:ext>
            </a:extLst>
          </p:cNvPr>
          <p:cNvPicPr>
            <a:picLocks noChangeAspect="1"/>
          </p:cNvPicPr>
          <p:nvPr/>
        </p:nvPicPr>
        <p:blipFill>
          <a:blip r:embed="rId2"/>
          <a:stretch>
            <a:fillRect/>
          </a:stretch>
        </p:blipFill>
        <p:spPr>
          <a:xfrm>
            <a:off x="547022" y="310833"/>
            <a:ext cx="10120978" cy="4992687"/>
          </a:xfrm>
          <a:prstGeom prst="rect">
            <a:avLst/>
          </a:prstGeom>
        </p:spPr>
      </p:pic>
    </p:spTree>
    <p:extLst>
      <p:ext uri="{BB962C8B-B14F-4D97-AF65-F5344CB8AC3E}">
        <p14:creationId xmlns:p14="http://schemas.microsoft.com/office/powerpoint/2010/main" val="740030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556C05-15C3-484D-9AEC-12296AB5796A}"/>
              </a:ext>
            </a:extLst>
          </p:cNvPr>
          <p:cNvSpPr>
            <a:spLocks noGrp="1"/>
          </p:cNvSpPr>
          <p:nvPr>
            <p:ph type="title"/>
          </p:nvPr>
        </p:nvSpPr>
        <p:spPr>
          <a:xfrm>
            <a:off x="0" y="1"/>
            <a:ext cx="12191999" cy="1828800"/>
          </a:xfrm>
          <a:solidFill>
            <a:srgbClr val="6EFEA8"/>
          </a:solidFill>
        </p:spPr>
        <p:txBody>
          <a:bodyPr>
            <a:normAutofit/>
          </a:bodyPr>
          <a:lstStyle/>
          <a:p>
            <a:pPr algn="ctr"/>
            <a:r>
              <a:rPr lang="es-CL" sz="5400" b="1" dirty="0">
                <a:latin typeface="MeMima" pitchFamily="2" charset="0"/>
              </a:rPr>
              <a:t>Recreo cerebral.  Busca las 5 diferencias</a:t>
            </a:r>
            <a:br>
              <a:rPr lang="es-CL" sz="5400" b="1" dirty="0">
                <a:latin typeface="MeMima" pitchFamily="2" charset="0"/>
              </a:rPr>
            </a:br>
            <a:r>
              <a:rPr lang="es-CL" sz="5400" b="1" dirty="0">
                <a:latin typeface="MeMima" pitchFamily="2" charset="0"/>
              </a:rPr>
              <a:t>¡Vamos tu puedes!</a:t>
            </a:r>
          </a:p>
        </p:txBody>
      </p:sp>
      <p:sp>
        <p:nvSpPr>
          <p:cNvPr id="10" name="Marcador de contenido 9">
            <a:extLst>
              <a:ext uri="{FF2B5EF4-FFF2-40B4-BE49-F238E27FC236}">
                <a16:creationId xmlns:a16="http://schemas.microsoft.com/office/drawing/2014/main" id="{0CB3E569-0416-45B9-8771-6E90C96BC2F5}"/>
              </a:ext>
            </a:extLst>
          </p:cNvPr>
          <p:cNvSpPr>
            <a:spLocks noGrp="1"/>
          </p:cNvSpPr>
          <p:nvPr>
            <p:ph idx="1"/>
          </p:nvPr>
        </p:nvSpPr>
        <p:spPr/>
        <p:txBody>
          <a:bodyPr/>
          <a:lstStyle/>
          <a:p>
            <a:endParaRPr lang="es-CL"/>
          </a:p>
        </p:txBody>
      </p:sp>
      <p:pic>
        <p:nvPicPr>
          <p:cNvPr id="11" name="Imagen 10">
            <a:extLst>
              <a:ext uri="{FF2B5EF4-FFF2-40B4-BE49-F238E27FC236}">
                <a16:creationId xmlns:a16="http://schemas.microsoft.com/office/drawing/2014/main" id="{FCE55DCC-2CD5-49AF-8422-8BEC8DA2A147}"/>
              </a:ext>
            </a:extLst>
          </p:cNvPr>
          <p:cNvPicPr>
            <a:picLocks noChangeAspect="1"/>
          </p:cNvPicPr>
          <p:nvPr/>
        </p:nvPicPr>
        <p:blipFill>
          <a:blip r:embed="rId2"/>
          <a:stretch>
            <a:fillRect/>
          </a:stretch>
        </p:blipFill>
        <p:spPr>
          <a:xfrm>
            <a:off x="1055440" y="1988840"/>
            <a:ext cx="9267825" cy="4619625"/>
          </a:xfrm>
          <a:prstGeom prst="rect">
            <a:avLst/>
          </a:prstGeom>
        </p:spPr>
      </p:pic>
    </p:spTree>
    <p:extLst>
      <p:ext uri="{BB962C8B-B14F-4D97-AF65-F5344CB8AC3E}">
        <p14:creationId xmlns:p14="http://schemas.microsoft.com/office/powerpoint/2010/main" val="1887617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D1BE5C-2AD9-4B58-81CD-85B40FCA1F5B}"/>
              </a:ext>
            </a:extLst>
          </p:cNvPr>
          <p:cNvSpPr>
            <a:spLocks noGrp="1"/>
          </p:cNvSpPr>
          <p:nvPr>
            <p:ph type="title"/>
          </p:nvPr>
        </p:nvSpPr>
        <p:spPr/>
        <p:txBody>
          <a:bodyPr/>
          <a:lstStyle/>
          <a:p>
            <a:endParaRPr lang="es-CL"/>
          </a:p>
        </p:txBody>
      </p:sp>
      <p:sp>
        <p:nvSpPr>
          <p:cNvPr id="3" name="Marcador de contenido 2">
            <a:extLst>
              <a:ext uri="{FF2B5EF4-FFF2-40B4-BE49-F238E27FC236}">
                <a16:creationId xmlns:a16="http://schemas.microsoft.com/office/drawing/2014/main" id="{BE22B59E-9772-41B3-A7AC-FC262995837B}"/>
              </a:ext>
            </a:extLst>
          </p:cNvPr>
          <p:cNvSpPr>
            <a:spLocks noGrp="1"/>
          </p:cNvSpPr>
          <p:nvPr>
            <p:ph idx="1"/>
          </p:nvPr>
        </p:nvSpPr>
        <p:spPr/>
        <p:txBody>
          <a:bodyPr/>
          <a:lstStyle/>
          <a:p>
            <a:endParaRPr lang="es-CL"/>
          </a:p>
        </p:txBody>
      </p:sp>
      <p:pic>
        <p:nvPicPr>
          <p:cNvPr id="4" name="Imagen 3">
            <a:extLst>
              <a:ext uri="{FF2B5EF4-FFF2-40B4-BE49-F238E27FC236}">
                <a16:creationId xmlns:a16="http://schemas.microsoft.com/office/drawing/2014/main" id="{800254B0-5751-4727-B572-1219CFD15AA2}"/>
              </a:ext>
            </a:extLst>
          </p:cNvPr>
          <p:cNvPicPr>
            <a:picLocks noChangeAspect="1"/>
          </p:cNvPicPr>
          <p:nvPr/>
        </p:nvPicPr>
        <p:blipFill>
          <a:blip r:embed="rId2"/>
          <a:stretch>
            <a:fillRect/>
          </a:stretch>
        </p:blipFill>
        <p:spPr>
          <a:xfrm>
            <a:off x="3020405" y="404845"/>
            <a:ext cx="5465390" cy="6088029"/>
          </a:xfrm>
          <a:prstGeom prst="rect">
            <a:avLst/>
          </a:prstGeom>
        </p:spPr>
      </p:pic>
    </p:spTree>
    <p:extLst>
      <p:ext uri="{BB962C8B-B14F-4D97-AF65-F5344CB8AC3E}">
        <p14:creationId xmlns:p14="http://schemas.microsoft.com/office/powerpoint/2010/main" val="3517117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DCB7AC-6B8D-4BCD-A4A8-3A46CD1B4C33}"/>
              </a:ext>
            </a:extLst>
          </p:cNvPr>
          <p:cNvSpPr>
            <a:spLocks noGrp="1"/>
          </p:cNvSpPr>
          <p:nvPr>
            <p:ph type="title"/>
          </p:nvPr>
        </p:nvSpPr>
        <p:spPr/>
        <p:txBody>
          <a:bodyPr/>
          <a:lstStyle/>
          <a:p>
            <a:endParaRPr lang="es-CL"/>
          </a:p>
        </p:txBody>
      </p:sp>
      <p:sp>
        <p:nvSpPr>
          <p:cNvPr id="3" name="Marcador de contenido 2">
            <a:extLst>
              <a:ext uri="{FF2B5EF4-FFF2-40B4-BE49-F238E27FC236}">
                <a16:creationId xmlns:a16="http://schemas.microsoft.com/office/drawing/2014/main" id="{83A40F3B-230E-42B1-9B6B-897980084260}"/>
              </a:ext>
            </a:extLst>
          </p:cNvPr>
          <p:cNvSpPr>
            <a:spLocks noGrp="1"/>
          </p:cNvSpPr>
          <p:nvPr>
            <p:ph idx="1"/>
          </p:nvPr>
        </p:nvSpPr>
        <p:spPr/>
        <p:txBody>
          <a:bodyPr/>
          <a:lstStyle/>
          <a:p>
            <a:endParaRPr lang="es-CL"/>
          </a:p>
        </p:txBody>
      </p:sp>
      <p:pic>
        <p:nvPicPr>
          <p:cNvPr id="4" name="Imagen 3">
            <a:extLst>
              <a:ext uri="{FF2B5EF4-FFF2-40B4-BE49-F238E27FC236}">
                <a16:creationId xmlns:a16="http://schemas.microsoft.com/office/drawing/2014/main" id="{B4450FD1-0493-4038-8BA1-207382252CDE}"/>
              </a:ext>
            </a:extLst>
          </p:cNvPr>
          <p:cNvPicPr>
            <a:picLocks noChangeAspect="1"/>
          </p:cNvPicPr>
          <p:nvPr/>
        </p:nvPicPr>
        <p:blipFill>
          <a:blip r:embed="rId2"/>
          <a:stretch>
            <a:fillRect/>
          </a:stretch>
        </p:blipFill>
        <p:spPr>
          <a:xfrm>
            <a:off x="1266825" y="1988840"/>
            <a:ext cx="9401175" cy="4724400"/>
          </a:xfrm>
          <a:prstGeom prst="rect">
            <a:avLst/>
          </a:prstGeom>
        </p:spPr>
      </p:pic>
      <p:pic>
        <p:nvPicPr>
          <p:cNvPr id="5" name="Imagen 4">
            <a:extLst>
              <a:ext uri="{FF2B5EF4-FFF2-40B4-BE49-F238E27FC236}">
                <a16:creationId xmlns:a16="http://schemas.microsoft.com/office/drawing/2014/main" id="{216FE62E-3B9E-47F8-8BC4-C0AACF332744}"/>
              </a:ext>
            </a:extLst>
          </p:cNvPr>
          <p:cNvPicPr>
            <a:picLocks noChangeAspect="1"/>
          </p:cNvPicPr>
          <p:nvPr/>
        </p:nvPicPr>
        <p:blipFill>
          <a:blip r:embed="rId3"/>
          <a:stretch>
            <a:fillRect/>
          </a:stretch>
        </p:blipFill>
        <p:spPr>
          <a:xfrm>
            <a:off x="3533774" y="144760"/>
            <a:ext cx="4867275" cy="1828800"/>
          </a:xfrm>
          <a:prstGeom prst="rect">
            <a:avLst/>
          </a:prstGeom>
        </p:spPr>
      </p:pic>
    </p:spTree>
    <p:extLst>
      <p:ext uri="{BB962C8B-B14F-4D97-AF65-F5344CB8AC3E}">
        <p14:creationId xmlns:p14="http://schemas.microsoft.com/office/powerpoint/2010/main" val="3694941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C39FF4E-D2CC-4059-9285-879CF35CC946}"/>
              </a:ext>
            </a:extLst>
          </p:cNvPr>
          <p:cNvPicPr>
            <a:picLocks noChangeAspect="1"/>
          </p:cNvPicPr>
          <p:nvPr/>
        </p:nvPicPr>
        <p:blipFill>
          <a:blip r:embed="rId2"/>
          <a:stretch>
            <a:fillRect/>
          </a:stretch>
        </p:blipFill>
        <p:spPr>
          <a:xfrm>
            <a:off x="3287688" y="1340768"/>
            <a:ext cx="4781488" cy="4612531"/>
          </a:xfrm>
          <a:prstGeom prst="rect">
            <a:avLst/>
          </a:prstGeom>
        </p:spPr>
      </p:pic>
      <p:sp>
        <p:nvSpPr>
          <p:cNvPr id="5" name="Rectángulo 4">
            <a:extLst>
              <a:ext uri="{FF2B5EF4-FFF2-40B4-BE49-F238E27FC236}">
                <a16:creationId xmlns:a16="http://schemas.microsoft.com/office/drawing/2014/main" id="{2C317C58-1D31-476A-9010-8759020D9A41}"/>
              </a:ext>
            </a:extLst>
          </p:cNvPr>
          <p:cNvSpPr/>
          <p:nvPr/>
        </p:nvSpPr>
        <p:spPr>
          <a:xfrm>
            <a:off x="3239345" y="167585"/>
            <a:ext cx="4301177" cy="923330"/>
          </a:xfrm>
          <a:prstGeom prst="rect">
            <a:avLst/>
          </a:prstGeom>
          <a:noFill/>
        </p:spPr>
        <p:txBody>
          <a:bodyPr wrap="none" lIns="91440" tIns="45720" rIns="91440" bIns="45720">
            <a:spAutoFit/>
          </a:bodyPr>
          <a:lstStyle/>
          <a:p>
            <a:pPr algn="ctr"/>
            <a:r>
              <a:rPr lang="es-ES" sz="5400" b="1" cap="none" spc="0" dirty="0">
                <a:ln w="22225">
                  <a:solidFill>
                    <a:schemeClr val="accent2"/>
                  </a:solidFill>
                  <a:prstDash val="solid"/>
                </a:ln>
                <a:solidFill>
                  <a:schemeClr val="accent2">
                    <a:lumMod val="40000"/>
                    <a:lumOff val="60000"/>
                  </a:schemeClr>
                </a:solidFill>
                <a:effectLst/>
              </a:rPr>
              <a:t>Respuestas:</a:t>
            </a:r>
          </a:p>
        </p:txBody>
      </p:sp>
    </p:spTree>
    <p:extLst>
      <p:ext uri="{BB962C8B-B14F-4D97-AF65-F5344CB8AC3E}">
        <p14:creationId xmlns:p14="http://schemas.microsoft.com/office/powerpoint/2010/main" val="1020746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CuadroTexto 2">
            <a:extLst>
              <a:ext uri="{FF2B5EF4-FFF2-40B4-BE49-F238E27FC236}">
                <a16:creationId xmlns:a16="http://schemas.microsoft.com/office/drawing/2014/main" id="{DD5CD061-42FA-49AB-AFA9-54F80DE7F22E}"/>
              </a:ext>
            </a:extLst>
          </p:cNvPr>
          <p:cNvSpPr txBox="1">
            <a:spLocks noChangeArrowheads="1"/>
          </p:cNvSpPr>
          <p:nvPr/>
        </p:nvSpPr>
        <p:spPr bwMode="auto">
          <a:xfrm>
            <a:off x="0" y="897586"/>
            <a:ext cx="12192000" cy="5663089"/>
          </a:xfrm>
          <a:prstGeom prst="rect">
            <a:avLst/>
          </a:prstGeom>
          <a:solidFill>
            <a:srgbClr val="6EFEA8"/>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CL" altLang="es-CL" sz="3600" b="1" dirty="0">
                <a:latin typeface="MeMima" pitchFamily="2" charset="0"/>
                <a:cs typeface="Arial" panose="020B0604020202020204" pitchFamily="34" charset="0"/>
              </a:rPr>
              <a:t>Mis queridos niños ¿Cómo están?</a:t>
            </a:r>
          </a:p>
          <a:p>
            <a:pPr eaLnBrk="1" hangingPunct="1"/>
            <a:r>
              <a:rPr lang="es-CL" altLang="es-CL" sz="3600" b="1" dirty="0">
                <a:latin typeface="MeMima" pitchFamily="2" charset="0"/>
                <a:cs typeface="Arial" panose="020B0604020202020204" pitchFamily="34" charset="0"/>
              </a:rPr>
              <a:t>Les cuento que para esta clase de ciencias naturales, vamos a retroalimentar el contenido que hemos trabajado durante la unidad 1.</a:t>
            </a:r>
          </a:p>
          <a:p>
            <a:pPr eaLnBrk="1" hangingPunct="1"/>
            <a:r>
              <a:rPr lang="es-CL" altLang="es-CL" sz="3600" b="1" dirty="0">
                <a:latin typeface="MeMima" pitchFamily="2" charset="0"/>
                <a:cs typeface="Arial" panose="020B0604020202020204" pitchFamily="34" charset="0"/>
              </a:rPr>
              <a:t>Para esto, necesitaremos:</a:t>
            </a:r>
          </a:p>
          <a:p>
            <a:pPr eaLnBrk="1" hangingPunct="1"/>
            <a:r>
              <a:rPr lang="es-CL" altLang="es-CL" sz="4000" b="1" dirty="0">
                <a:latin typeface="MeMima" pitchFamily="2" charset="0"/>
                <a:cs typeface="Arial" panose="020B0604020202020204" pitchFamily="34" charset="0"/>
              </a:rPr>
              <a:t>-Estar en un lugar libre de distracciones, el cuaderno de la asignatura para revisar las actividades, computador o celular y el estuche.</a:t>
            </a:r>
          </a:p>
          <a:p>
            <a:pPr eaLnBrk="1" hangingPunct="1"/>
            <a:endParaRPr lang="es-CL" altLang="es-CL" sz="4000" b="1" dirty="0">
              <a:latin typeface="MeMima" pitchFamily="2" charset="0"/>
              <a:cs typeface="Arial" panose="020B0604020202020204" pitchFamily="34" charset="0"/>
            </a:endParaRPr>
          </a:p>
          <a:p>
            <a:pPr eaLnBrk="1" hangingPunct="1"/>
            <a:endParaRPr lang="es-CL" altLang="es-CL" sz="4000" b="1" dirty="0">
              <a:latin typeface="MeMima" pitchFamily="2" charset="0"/>
              <a:cs typeface="Arial" panose="020B0604020202020204" pitchFamily="34" charset="0"/>
            </a:endParaRPr>
          </a:p>
          <a:p>
            <a:pPr eaLnBrk="1" hangingPunct="1"/>
            <a:endParaRPr lang="es-CL" altLang="es-CL" dirty="0">
              <a:cs typeface="Arial" panose="020B0604020202020204" pitchFamily="34" charset="0"/>
            </a:endParaRPr>
          </a:p>
        </p:txBody>
      </p:sp>
      <p:sp>
        <p:nvSpPr>
          <p:cNvPr id="6" name="19 Rectángulo">
            <a:extLst>
              <a:ext uri="{FF2B5EF4-FFF2-40B4-BE49-F238E27FC236}">
                <a16:creationId xmlns:a16="http://schemas.microsoft.com/office/drawing/2014/main" id="{1423B1B1-6993-4EFA-8A32-E5866FC92FCA}"/>
              </a:ext>
            </a:extLst>
          </p:cNvPr>
          <p:cNvSpPr/>
          <p:nvPr/>
        </p:nvSpPr>
        <p:spPr>
          <a:xfrm>
            <a:off x="0" y="6381328"/>
            <a:ext cx="12192000" cy="476672"/>
          </a:xfrm>
          <a:prstGeom prst="rect">
            <a:avLst/>
          </a:prstGeom>
          <a:solidFill>
            <a:srgbClr val="776E09"/>
          </a:solidFill>
        </p:spPr>
        <p:style>
          <a:lnRef idx="0">
            <a:schemeClr val="accent2"/>
          </a:lnRef>
          <a:fillRef idx="3">
            <a:schemeClr val="accent2"/>
          </a:fillRef>
          <a:effectRef idx="3">
            <a:schemeClr val="accent2"/>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CL" sz="2000" b="1" dirty="0">
                <a:ln w="11430">
                  <a:solidFill>
                    <a:srgbClr val="FFC000"/>
                  </a:solidFill>
                </a:ln>
                <a:solidFill>
                  <a:srgbClr val="CC8800"/>
                </a:solidFill>
                <a:effectLst>
                  <a:outerShdw blurRad="50800" dist="38100" dir="2700000" algn="tl" rotWithShape="0">
                    <a:prstClr val="black">
                      <a:alpha val="40000"/>
                    </a:prstClr>
                  </a:outerShdw>
                </a:effectLst>
              </a:rPr>
              <a:t>ENSEÑANZA CENTRADA EN LA CALIDAD, AMOR Y </a:t>
            </a:r>
            <a:r>
              <a:rPr lang="es-CL" b="1" dirty="0">
                <a:ln w="11430">
                  <a:solidFill>
                    <a:srgbClr val="FFC000"/>
                  </a:solidFill>
                </a:ln>
                <a:solidFill>
                  <a:srgbClr val="CC8800"/>
                </a:solidFill>
                <a:effectLst>
                  <a:outerShdw blurRad="50800" dist="38100" dir="2700000" algn="tl" rotWithShape="0">
                    <a:prstClr val="black">
                      <a:alpha val="40000"/>
                    </a:prstClr>
                  </a:outerShdw>
                </a:effectLst>
              </a:rPr>
              <a:t>DISCIPLINA</a:t>
            </a:r>
            <a:endParaRPr lang="es-CL" sz="2000" b="1" dirty="0">
              <a:ln w="11430">
                <a:solidFill>
                  <a:srgbClr val="FFC000"/>
                </a:solidFill>
              </a:ln>
              <a:solidFill>
                <a:srgbClr val="CC8800"/>
              </a:solidFill>
              <a:effectLst>
                <a:outerShdw blurRad="50800" dist="38100" dir="2700000" algn="tl" rotWithShape="0">
                  <a:prstClr val="black">
                    <a:alpha val="40000"/>
                  </a:prstClr>
                </a:outerShdw>
              </a:effectLst>
            </a:endParaRPr>
          </a:p>
        </p:txBody>
      </p:sp>
      <p:sp>
        <p:nvSpPr>
          <p:cNvPr id="16" name="3 Rectángulo">
            <a:extLst>
              <a:ext uri="{FF2B5EF4-FFF2-40B4-BE49-F238E27FC236}">
                <a16:creationId xmlns:a16="http://schemas.microsoft.com/office/drawing/2014/main" id="{393E6DB3-2D09-403B-832D-6B160BB94A35}"/>
              </a:ext>
            </a:extLst>
          </p:cNvPr>
          <p:cNvSpPr/>
          <p:nvPr/>
        </p:nvSpPr>
        <p:spPr>
          <a:xfrm>
            <a:off x="0" y="754064"/>
            <a:ext cx="12192000" cy="143522"/>
          </a:xfrm>
          <a:prstGeom prst="rect">
            <a:avLst/>
          </a:prstGeom>
          <a:solidFill>
            <a:srgbClr val="CCC35E"/>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s-CL">
              <a:solidFill>
                <a:prstClr val="white"/>
              </a:solidFill>
            </a:endParaRPr>
          </a:p>
        </p:txBody>
      </p:sp>
      <p:pic>
        <p:nvPicPr>
          <p:cNvPr id="12292" name="4 Imagen">
            <a:extLst>
              <a:ext uri="{FF2B5EF4-FFF2-40B4-BE49-F238E27FC236}">
                <a16:creationId xmlns:a16="http://schemas.microsoft.com/office/drawing/2014/main" id="{391E10E9-2CD3-43DD-B0B7-0BA612FA02B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30163"/>
            <a:ext cx="720725"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a:extLst>
              <a:ext uri="{FF2B5EF4-FFF2-40B4-BE49-F238E27FC236}">
                <a16:creationId xmlns:a16="http://schemas.microsoft.com/office/drawing/2014/main" id="{84937A6B-C6FB-42C4-B53A-69B3C9632015}"/>
              </a:ext>
            </a:extLst>
          </p:cNvPr>
          <p:cNvSpPr/>
          <p:nvPr/>
        </p:nvSpPr>
        <p:spPr>
          <a:xfrm>
            <a:off x="2495600" y="158338"/>
            <a:ext cx="3450432" cy="701731"/>
          </a:xfrm>
          <a:prstGeom prst="rect">
            <a:avLst/>
          </a:prstGeom>
        </p:spPr>
        <p:txBody>
          <a:bodyPr wrap="none">
            <a:spAutoFit/>
          </a:bodyPr>
          <a:lstStyle/>
          <a:p>
            <a:pPr marL="342900" indent="-342900" algn="ctr">
              <a:spcBef>
                <a:spcPct val="20000"/>
              </a:spcBef>
              <a:defRPr/>
            </a:pPr>
            <a:r>
              <a:rPr lang="es-CL" b="1" dirty="0">
                <a:ln w="11430">
                  <a:solidFill>
                    <a:srgbClr val="5D5500"/>
                  </a:solidFill>
                </a:ln>
                <a:solidFill>
                  <a:srgbClr val="D9D27A"/>
                </a:solidFill>
                <a:effectLst>
                  <a:outerShdw blurRad="50800" dist="39000" dir="5460000" algn="tl">
                    <a:srgbClr val="000000">
                      <a:alpha val="38000"/>
                    </a:srgbClr>
                  </a:outerShdw>
                </a:effectLst>
              </a:rPr>
              <a:t>COLEGIO AURORA DE CHILE</a:t>
            </a:r>
          </a:p>
          <a:p>
            <a:pPr marL="342900" indent="-342900" algn="ctr">
              <a:spcBef>
                <a:spcPct val="20000"/>
              </a:spcBef>
              <a:defRPr/>
            </a:pPr>
            <a:r>
              <a:rPr lang="es-CL" b="1" dirty="0">
                <a:ln w="11430">
                  <a:solidFill>
                    <a:srgbClr val="5D5500"/>
                  </a:solidFill>
                </a:ln>
                <a:solidFill>
                  <a:srgbClr val="D9D27A"/>
                </a:solidFill>
                <a:effectLst>
                  <a:outerShdw blurRad="50800" dist="39000" dir="5460000" algn="tl">
                    <a:srgbClr val="000000">
                      <a:alpha val="38000"/>
                    </a:srgbClr>
                  </a:outerShdw>
                </a:effectLst>
              </a:rPr>
              <a:t>CORMUN - RANCAGUA</a:t>
            </a:r>
          </a:p>
        </p:txBody>
      </p:sp>
      <p:sp>
        <p:nvSpPr>
          <p:cNvPr id="14" name="1 Título">
            <a:extLst>
              <a:ext uri="{FF2B5EF4-FFF2-40B4-BE49-F238E27FC236}">
                <a16:creationId xmlns:a16="http://schemas.microsoft.com/office/drawing/2014/main" id="{7C884514-B75F-4B5D-9EC6-E4906BFAA4F3}"/>
              </a:ext>
            </a:extLst>
          </p:cNvPr>
          <p:cNvSpPr txBox="1">
            <a:spLocks/>
          </p:cNvSpPr>
          <p:nvPr/>
        </p:nvSpPr>
        <p:spPr>
          <a:xfrm>
            <a:off x="2266951" y="2997200"/>
            <a:ext cx="7489825" cy="719138"/>
          </a:xfrm>
          <a:prstGeom prst="rect">
            <a:avLst/>
          </a:prstGeo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es-CL" sz="6000" b="1" dirty="0">
              <a:ln w="11430">
                <a:solidFill>
                  <a:schemeClr val="accent3">
                    <a:lumMod val="50000"/>
                  </a:schemeClr>
                </a:solidFill>
              </a:ln>
              <a:solidFill>
                <a:srgbClr val="A49C37"/>
              </a:solidFill>
              <a:effectLst>
                <a:outerShdw blurRad="50800" dist="38100" algn="l" rotWithShape="0">
                  <a:prstClr val="black">
                    <a:alpha val="40000"/>
                  </a:prstClr>
                </a:outerShdw>
              </a:effectLst>
              <a:latin typeface="+mj-lt"/>
              <a:ea typeface="+mj-ea"/>
              <a:cs typeface="+mj-cs"/>
            </a:endParaRPr>
          </a:p>
        </p:txBody>
      </p:sp>
      <p:pic>
        <p:nvPicPr>
          <p:cNvPr id="12296" name="Picture 9" descr="Vectores, imágenes y arte vectorial de stock sobre Estudiando En ...">
            <a:extLst>
              <a:ext uri="{FF2B5EF4-FFF2-40B4-BE49-F238E27FC236}">
                <a16:creationId xmlns:a16="http://schemas.microsoft.com/office/drawing/2014/main" id="{B6AF4CF8-3D14-4585-BDAD-62F75451B08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b="7767"/>
          <a:stretch>
            <a:fillRect/>
          </a:stretch>
        </p:blipFill>
        <p:spPr bwMode="auto">
          <a:xfrm>
            <a:off x="9186863" y="5373688"/>
            <a:ext cx="1268412"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8D5BC7-9F5B-46F1-BACF-DE870FEE4019}"/>
              </a:ext>
            </a:extLst>
          </p:cNvPr>
          <p:cNvSpPr>
            <a:spLocks noGrp="1"/>
          </p:cNvSpPr>
          <p:nvPr>
            <p:ph type="title"/>
          </p:nvPr>
        </p:nvSpPr>
        <p:spPr>
          <a:xfrm>
            <a:off x="263352" y="1210675"/>
            <a:ext cx="9829800" cy="687610"/>
          </a:xfrm>
        </p:spPr>
        <p:txBody>
          <a:bodyPr>
            <a:noAutofit/>
          </a:bodyPr>
          <a:lstStyle/>
          <a:p>
            <a:r>
              <a:rPr lang="es-CL" sz="4000" b="1" dirty="0">
                <a:latin typeface="MeMima" pitchFamily="2" charset="0"/>
              </a:rPr>
              <a:t>En la semana 5 aprendiste a:</a:t>
            </a:r>
            <a:br>
              <a:rPr lang="es-CL" sz="4000" b="1" dirty="0">
                <a:latin typeface="MeMima" pitchFamily="2" charset="0"/>
              </a:rPr>
            </a:br>
            <a:r>
              <a:rPr lang="es-CL" sz="4000" b="1" dirty="0">
                <a:solidFill>
                  <a:srgbClr val="FF0000"/>
                </a:solidFill>
                <a:latin typeface="MeMima" pitchFamily="2" charset="0"/>
              </a:rPr>
              <a:t>D</a:t>
            </a:r>
            <a:r>
              <a:rPr lang="es-CL" sz="4000" b="1" dirty="0">
                <a:latin typeface="MeMima" pitchFamily="2" charset="0"/>
              </a:rPr>
              <a:t>istinguir las características de las propiedades de la luz: reflexión y refracción</a:t>
            </a:r>
          </a:p>
        </p:txBody>
      </p:sp>
      <p:sp>
        <p:nvSpPr>
          <p:cNvPr id="3" name="Marcador de contenido 2">
            <a:extLst>
              <a:ext uri="{FF2B5EF4-FFF2-40B4-BE49-F238E27FC236}">
                <a16:creationId xmlns:a16="http://schemas.microsoft.com/office/drawing/2014/main" id="{434D9C9A-E3A8-442B-B91C-E3CEAAA58ADB}"/>
              </a:ext>
            </a:extLst>
          </p:cNvPr>
          <p:cNvSpPr>
            <a:spLocks noGrp="1"/>
          </p:cNvSpPr>
          <p:nvPr>
            <p:ph idx="1"/>
          </p:nvPr>
        </p:nvSpPr>
        <p:spPr>
          <a:xfrm>
            <a:off x="241778" y="2419732"/>
            <a:ext cx="11398837" cy="2018536"/>
          </a:xfrm>
        </p:spPr>
        <p:txBody>
          <a:bodyPr>
            <a:normAutofit/>
          </a:bodyPr>
          <a:lstStyle/>
          <a:p>
            <a:r>
              <a:rPr lang="es-CL" sz="4000" b="1" dirty="0">
                <a:latin typeface="MeMima" pitchFamily="2" charset="0"/>
              </a:rPr>
              <a:t>Recordemos lo aprendido. Observa el siguiente video </a:t>
            </a:r>
          </a:p>
        </p:txBody>
      </p:sp>
      <p:sp>
        <p:nvSpPr>
          <p:cNvPr id="4" name="Flecha: hacia abajo 3">
            <a:extLst>
              <a:ext uri="{FF2B5EF4-FFF2-40B4-BE49-F238E27FC236}">
                <a16:creationId xmlns:a16="http://schemas.microsoft.com/office/drawing/2014/main" id="{E03D6502-55AD-41A1-8567-930F1B49AA9E}"/>
              </a:ext>
            </a:extLst>
          </p:cNvPr>
          <p:cNvSpPr/>
          <p:nvPr/>
        </p:nvSpPr>
        <p:spPr>
          <a:xfrm>
            <a:off x="5951984" y="2924944"/>
            <a:ext cx="576064" cy="864096"/>
          </a:xfrm>
          <a:prstGeom prst="downArrow">
            <a:avLst/>
          </a:prstGeom>
          <a:solidFill>
            <a:srgbClr val="D2ECB6"/>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Rectángulo 4">
            <a:extLst>
              <a:ext uri="{FF2B5EF4-FFF2-40B4-BE49-F238E27FC236}">
                <a16:creationId xmlns:a16="http://schemas.microsoft.com/office/drawing/2014/main" id="{DE8070E1-CB63-4616-BCDF-79BC61BBF63F}"/>
              </a:ext>
            </a:extLst>
          </p:cNvPr>
          <p:cNvSpPr/>
          <p:nvPr/>
        </p:nvSpPr>
        <p:spPr>
          <a:xfrm>
            <a:off x="1991544" y="4218699"/>
            <a:ext cx="8125366" cy="523220"/>
          </a:xfrm>
          <a:prstGeom prst="rect">
            <a:avLst/>
          </a:prstGeom>
        </p:spPr>
        <p:txBody>
          <a:bodyPr wrap="none">
            <a:spAutoFit/>
          </a:bodyPr>
          <a:lstStyle/>
          <a:p>
            <a:r>
              <a:rPr lang="es-CL" sz="2800" dirty="0">
                <a:solidFill>
                  <a:srgbClr val="00B050"/>
                </a:solidFill>
                <a:hlinkClick r:id="rId2">
                  <a:extLst>
                    <a:ext uri="{A12FA001-AC4F-418D-AE19-62706E023703}">
                      <ahyp:hlinkClr xmlns:ahyp="http://schemas.microsoft.com/office/drawing/2018/hyperlinkcolor" val="tx"/>
                    </a:ext>
                  </a:extLst>
                </a:hlinkClick>
              </a:rPr>
              <a:t>https://www.youtube.com/watch?v=y05WKK1-Fak</a:t>
            </a:r>
            <a:endParaRPr lang="es-CL" sz="2800" dirty="0">
              <a:solidFill>
                <a:srgbClr val="00B050"/>
              </a:solidFill>
            </a:endParaRPr>
          </a:p>
        </p:txBody>
      </p:sp>
    </p:spTree>
    <p:extLst>
      <p:ext uri="{BB962C8B-B14F-4D97-AF65-F5344CB8AC3E}">
        <p14:creationId xmlns:p14="http://schemas.microsoft.com/office/powerpoint/2010/main" val="3283673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A0372F-D63B-4E4C-ABD4-31455BB2FCF3}"/>
              </a:ext>
            </a:extLst>
          </p:cNvPr>
          <p:cNvSpPr>
            <a:spLocks noGrp="1"/>
          </p:cNvSpPr>
          <p:nvPr>
            <p:ph type="title"/>
          </p:nvPr>
        </p:nvSpPr>
        <p:spPr>
          <a:xfrm>
            <a:off x="0" y="245643"/>
            <a:ext cx="9829800" cy="1082674"/>
          </a:xfrm>
          <a:solidFill>
            <a:srgbClr val="6EFEA8"/>
          </a:solidFill>
        </p:spPr>
        <p:txBody>
          <a:bodyPr>
            <a:normAutofit/>
          </a:bodyPr>
          <a:lstStyle/>
          <a:p>
            <a:r>
              <a:rPr lang="es-CL" sz="5400" b="1" dirty="0">
                <a:latin typeface="MeMima" pitchFamily="2" charset="0"/>
              </a:rPr>
              <a:t>En síntesis </a:t>
            </a:r>
          </a:p>
        </p:txBody>
      </p:sp>
      <p:pic>
        <p:nvPicPr>
          <p:cNvPr id="6146" name="Picture 2" descr="Reflexión y refracción de la luz">
            <a:extLst>
              <a:ext uri="{FF2B5EF4-FFF2-40B4-BE49-F238E27FC236}">
                <a16:creationId xmlns:a16="http://schemas.microsoft.com/office/drawing/2014/main" id="{A42C752A-F23A-48E3-8F61-2B82C354ED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5725" y="116632"/>
            <a:ext cx="8296275" cy="6741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2616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5672" y="1038877"/>
            <a:ext cx="12000656" cy="3205350"/>
          </a:xfrm>
        </p:spPr>
        <p:txBody>
          <a:bodyPr>
            <a:normAutofit/>
          </a:bodyPr>
          <a:lstStyle/>
          <a:p>
            <a:pPr marL="0" indent="0" algn="just">
              <a:buNone/>
            </a:pPr>
            <a:r>
              <a:rPr lang="es-ES" b="1" dirty="0">
                <a:solidFill>
                  <a:srgbClr val="00B050"/>
                </a:solidFill>
                <a:latin typeface="MeMima" pitchFamily="2" charset="0"/>
              </a:rPr>
              <a:t>       </a:t>
            </a:r>
            <a:r>
              <a:rPr lang="es-ES" sz="3600" b="1" dirty="0">
                <a:solidFill>
                  <a:srgbClr val="FF0000"/>
                </a:solidFill>
                <a:latin typeface="MeMima" pitchFamily="2" charset="0"/>
              </a:rPr>
              <a:t>L</a:t>
            </a:r>
            <a:r>
              <a:rPr lang="es-ES" sz="3600" b="1" dirty="0">
                <a:solidFill>
                  <a:schemeClr val="tx2"/>
                </a:solidFill>
                <a:latin typeface="MeMima" pitchFamily="2" charset="0"/>
              </a:rPr>
              <a:t>a dispersión de la luz es el fenómeno por el cual distintas longitudes de onda se refractan con ángulos distintos al atravesar medios materiales.</a:t>
            </a:r>
          </a:p>
        </p:txBody>
      </p:sp>
      <p:pic>
        <p:nvPicPr>
          <p:cNvPr id="4098" name="Picture 2" descr="https://www.fisicalab.com/sites/all/files/contenidos/luz/arcoir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6445" y="1999559"/>
            <a:ext cx="4176464" cy="2403787"/>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263352" y="2614810"/>
            <a:ext cx="6904704" cy="1631216"/>
          </a:xfrm>
          <a:prstGeom prst="rect">
            <a:avLst/>
          </a:prstGeom>
          <a:solidFill>
            <a:srgbClr val="F0FCD9"/>
          </a:solidFill>
        </p:spPr>
        <p:txBody>
          <a:bodyPr wrap="square">
            <a:spAutoFit/>
          </a:bodyPr>
          <a:lstStyle/>
          <a:p>
            <a:pPr algn="just"/>
            <a:r>
              <a:rPr lang="es-ES" sz="3600" b="1" dirty="0">
                <a:solidFill>
                  <a:schemeClr val="tx2"/>
                </a:solidFill>
                <a:latin typeface="MeMima" pitchFamily="2" charset="0"/>
              </a:rPr>
              <a:t>Por ejemplo el Arcoíris</a:t>
            </a:r>
          </a:p>
          <a:p>
            <a:pPr algn="just"/>
            <a:r>
              <a:rPr lang="es-ES" sz="3600" b="1" dirty="0">
                <a:solidFill>
                  <a:schemeClr val="tx2"/>
                </a:solidFill>
                <a:latin typeface="MeMima" pitchFamily="2" charset="0"/>
              </a:rPr>
              <a:t>Observa el siguiente video</a:t>
            </a:r>
          </a:p>
          <a:p>
            <a:pPr algn="just"/>
            <a:endParaRPr lang="es-ES" sz="2800" b="1" i="0" dirty="0">
              <a:solidFill>
                <a:srgbClr val="555555"/>
              </a:solidFill>
              <a:effectLst/>
              <a:latin typeface="Ligada 2.1 (Adrian M. C.)" panose="02000000000000000000" pitchFamily="50" charset="0"/>
            </a:endParaRPr>
          </a:p>
        </p:txBody>
      </p:sp>
      <p:sp>
        <p:nvSpPr>
          <p:cNvPr id="6" name="Título 1">
            <a:extLst>
              <a:ext uri="{FF2B5EF4-FFF2-40B4-BE49-F238E27FC236}">
                <a16:creationId xmlns:a16="http://schemas.microsoft.com/office/drawing/2014/main" id="{74D4F3D3-D3FF-46F0-A4BF-A81960205A16}"/>
              </a:ext>
            </a:extLst>
          </p:cNvPr>
          <p:cNvSpPr>
            <a:spLocks noGrp="1"/>
          </p:cNvSpPr>
          <p:nvPr>
            <p:ph type="title"/>
          </p:nvPr>
        </p:nvSpPr>
        <p:spPr>
          <a:xfrm>
            <a:off x="263352" y="116632"/>
            <a:ext cx="11928648" cy="792088"/>
          </a:xfrm>
        </p:spPr>
        <p:txBody>
          <a:bodyPr>
            <a:normAutofit/>
          </a:bodyPr>
          <a:lstStyle/>
          <a:p>
            <a:r>
              <a:rPr lang="es-CL" sz="4800" b="1" u="sng" dirty="0">
                <a:latin typeface="MeMima" pitchFamily="2" charset="0"/>
              </a:rPr>
              <a:t>Clase 6: aprendiste lo que es la dispersión de la luz.</a:t>
            </a:r>
          </a:p>
        </p:txBody>
      </p:sp>
      <p:sp>
        <p:nvSpPr>
          <p:cNvPr id="5" name="Rectángulo 4">
            <a:extLst>
              <a:ext uri="{FF2B5EF4-FFF2-40B4-BE49-F238E27FC236}">
                <a16:creationId xmlns:a16="http://schemas.microsoft.com/office/drawing/2014/main" id="{31F11D8A-9660-4971-904C-FC17DA6D1DC2}"/>
              </a:ext>
            </a:extLst>
          </p:cNvPr>
          <p:cNvSpPr/>
          <p:nvPr/>
        </p:nvSpPr>
        <p:spPr>
          <a:xfrm>
            <a:off x="983432" y="4403346"/>
            <a:ext cx="8430000" cy="523220"/>
          </a:xfrm>
          <a:prstGeom prst="rect">
            <a:avLst/>
          </a:prstGeom>
        </p:spPr>
        <p:txBody>
          <a:bodyPr wrap="none">
            <a:spAutoFit/>
          </a:bodyPr>
          <a:lstStyle/>
          <a:p>
            <a:r>
              <a:rPr lang="es-CL" sz="2800" b="1" dirty="0">
                <a:solidFill>
                  <a:srgbClr val="00B050"/>
                </a:solidFill>
                <a:hlinkClick r:id="rId3">
                  <a:extLst>
                    <a:ext uri="{A12FA001-AC4F-418D-AE19-62706E023703}">
                      <ahyp:hlinkClr xmlns:ahyp="http://schemas.microsoft.com/office/drawing/2018/hyperlinkcolor" val="tx"/>
                    </a:ext>
                  </a:extLst>
                </a:hlinkClick>
              </a:rPr>
              <a:t>https://www.youtube.com/watch?v=tlojGb9BaeY</a:t>
            </a:r>
            <a:endParaRPr lang="es-CL" sz="2800" b="1" dirty="0">
              <a:solidFill>
                <a:srgbClr val="00B050"/>
              </a:solidFill>
            </a:endParaRPr>
          </a:p>
        </p:txBody>
      </p:sp>
      <p:sp>
        <p:nvSpPr>
          <p:cNvPr id="7" name="Flecha: hacia abajo 6">
            <a:extLst>
              <a:ext uri="{FF2B5EF4-FFF2-40B4-BE49-F238E27FC236}">
                <a16:creationId xmlns:a16="http://schemas.microsoft.com/office/drawing/2014/main" id="{E44CCFA5-B52D-43BF-B229-239F046ECB95}"/>
              </a:ext>
            </a:extLst>
          </p:cNvPr>
          <p:cNvSpPr/>
          <p:nvPr/>
        </p:nvSpPr>
        <p:spPr>
          <a:xfrm>
            <a:off x="4079776" y="3645024"/>
            <a:ext cx="504056" cy="729360"/>
          </a:xfrm>
          <a:prstGeom prst="downArrow">
            <a:avLst/>
          </a:prstGeom>
          <a:solidFill>
            <a:srgbClr val="6EFEA8"/>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1208285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38" y="338260"/>
            <a:ext cx="9829800" cy="1082674"/>
          </a:xfrm>
          <a:solidFill>
            <a:srgbClr val="6EFEA8"/>
          </a:solidFill>
        </p:spPr>
        <p:txBody>
          <a:bodyPr>
            <a:normAutofit/>
          </a:bodyPr>
          <a:lstStyle/>
          <a:p>
            <a:r>
              <a:rPr lang="en-US" sz="4400" b="1" dirty="0" err="1">
                <a:latin typeface="MeMima" pitchFamily="2" charset="0"/>
              </a:rPr>
              <a:t>En</a:t>
            </a:r>
            <a:r>
              <a:rPr lang="en-US" sz="4400" b="1" dirty="0">
                <a:latin typeface="MeMima" pitchFamily="2" charset="0"/>
              </a:rPr>
              <a:t> </a:t>
            </a:r>
            <a:r>
              <a:rPr lang="en-US" sz="4400" b="1" dirty="0" err="1">
                <a:latin typeface="MeMima" pitchFamily="2" charset="0"/>
              </a:rPr>
              <a:t>síntesis</a:t>
            </a:r>
            <a:r>
              <a:rPr lang="en-US" sz="4400" b="1" dirty="0">
                <a:latin typeface="MeMima" pitchFamily="2" charset="0"/>
              </a:rPr>
              <a:t> </a:t>
            </a:r>
          </a:p>
        </p:txBody>
      </p:sp>
      <p:pic>
        <p:nvPicPr>
          <p:cNvPr id="2050" name="Picture 2" descr="Imagen relacionad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75720" y="338260"/>
            <a:ext cx="8405646" cy="6304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304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A668B7-5663-4F8D-ACCF-15B08C969C23}"/>
              </a:ext>
            </a:extLst>
          </p:cNvPr>
          <p:cNvSpPr>
            <a:spLocks noGrp="1"/>
          </p:cNvSpPr>
          <p:nvPr>
            <p:ph type="title"/>
          </p:nvPr>
        </p:nvSpPr>
        <p:spPr>
          <a:xfrm>
            <a:off x="479376" y="1412776"/>
            <a:ext cx="9829800" cy="1082674"/>
          </a:xfrm>
        </p:spPr>
        <p:txBody>
          <a:bodyPr>
            <a:noAutofit/>
          </a:bodyPr>
          <a:lstStyle/>
          <a:p>
            <a:r>
              <a:rPr lang="es-CL" sz="4800" b="1" dirty="0">
                <a:latin typeface="MeMima" pitchFamily="2" charset="0"/>
              </a:rPr>
              <a:t>Semana 7 aprendiste a  </a:t>
            </a:r>
            <a:r>
              <a:rPr lang="es-CL" sz="4800" b="1" dirty="0">
                <a:solidFill>
                  <a:srgbClr val="FF0000"/>
                </a:solidFill>
                <a:latin typeface="MeMima" pitchFamily="2" charset="0"/>
              </a:rPr>
              <a:t>A</a:t>
            </a:r>
            <a:r>
              <a:rPr lang="es-CL" sz="4800" b="1" dirty="0">
                <a:latin typeface="MeMima" pitchFamily="2" charset="0"/>
              </a:rPr>
              <a:t>sociar la producción del sonido con la vibración de un objeto a partir de la experimentación.</a:t>
            </a:r>
          </a:p>
        </p:txBody>
      </p:sp>
    </p:spTree>
    <p:extLst>
      <p:ext uri="{BB962C8B-B14F-4D97-AF65-F5344CB8AC3E}">
        <p14:creationId xmlns:p14="http://schemas.microsoft.com/office/powerpoint/2010/main" val="1019374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17104" y="450630"/>
            <a:ext cx="9829800" cy="1082674"/>
          </a:xfrm>
        </p:spPr>
        <p:txBody>
          <a:bodyPr/>
          <a:lstStyle/>
          <a:p>
            <a:pPr algn="ctr"/>
            <a:r>
              <a:rPr lang="es-CL" b="1" u="sng" dirty="0">
                <a:latin typeface="Ligada 2.1 (Adrian M. C.)" panose="02000000000000000000" pitchFamily="50" charset="0"/>
              </a:rPr>
              <a:t>El origen del sonido: La vibración</a:t>
            </a:r>
          </a:p>
        </p:txBody>
      </p:sp>
      <p:sp>
        <p:nvSpPr>
          <p:cNvPr id="3" name="Marcador de contenido 2"/>
          <p:cNvSpPr>
            <a:spLocks noGrp="1"/>
          </p:cNvSpPr>
          <p:nvPr>
            <p:ph idx="1"/>
          </p:nvPr>
        </p:nvSpPr>
        <p:spPr>
          <a:xfrm>
            <a:off x="335360" y="1533304"/>
            <a:ext cx="11593288" cy="2840888"/>
          </a:xfrm>
        </p:spPr>
        <p:txBody>
          <a:bodyPr/>
          <a:lstStyle/>
          <a:p>
            <a:pPr marL="0" indent="0">
              <a:buNone/>
            </a:pPr>
            <a:r>
              <a:rPr lang="es-CL" dirty="0">
                <a:latin typeface="Ligada 2.1 (Adrian M. C.)" panose="02000000000000000000" pitchFamily="50" charset="0"/>
              </a:rPr>
              <a:t>      </a:t>
            </a:r>
            <a:r>
              <a:rPr lang="es-CL" sz="3200" b="1" dirty="0">
                <a:latin typeface="Ligada 2.1 (Adrian M. C.)" panose="02000000000000000000" pitchFamily="50" charset="0"/>
              </a:rPr>
              <a:t>Cuando una cuerda vibra, produce un sonido; si la vibración se detiene, el sonido se deja de oír. De esta observación se puede concluir que el sonido se produce debido a la vibración de un cuerpo. Además se propaga en todas las direcciones.</a:t>
            </a:r>
          </a:p>
        </p:txBody>
      </p:sp>
      <p:pic>
        <p:nvPicPr>
          <p:cNvPr id="4" name="Imagen 3"/>
          <p:cNvPicPr>
            <a:picLocks noChangeAspect="1"/>
          </p:cNvPicPr>
          <p:nvPr/>
        </p:nvPicPr>
        <p:blipFill>
          <a:blip r:embed="rId2"/>
          <a:stretch>
            <a:fillRect/>
          </a:stretch>
        </p:blipFill>
        <p:spPr>
          <a:xfrm>
            <a:off x="2394614" y="3831728"/>
            <a:ext cx="3358486" cy="2942457"/>
          </a:xfrm>
          <a:prstGeom prst="rect">
            <a:avLst/>
          </a:prstGeom>
        </p:spPr>
      </p:pic>
      <p:pic>
        <p:nvPicPr>
          <p:cNvPr id="5" name="Imagen 4"/>
          <p:cNvPicPr>
            <a:picLocks noChangeAspect="1"/>
          </p:cNvPicPr>
          <p:nvPr/>
        </p:nvPicPr>
        <p:blipFill>
          <a:blip r:embed="rId3"/>
          <a:stretch>
            <a:fillRect/>
          </a:stretch>
        </p:blipFill>
        <p:spPr>
          <a:xfrm>
            <a:off x="6669961" y="3645024"/>
            <a:ext cx="3127425" cy="3105482"/>
          </a:xfrm>
          <a:prstGeom prst="rect">
            <a:avLst/>
          </a:prstGeom>
        </p:spPr>
      </p:pic>
    </p:spTree>
    <p:extLst>
      <p:ext uri="{BB962C8B-B14F-4D97-AF65-F5344CB8AC3E}">
        <p14:creationId xmlns:p14="http://schemas.microsoft.com/office/powerpoint/2010/main" val="2922148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sp>
        <p:nvSpPr>
          <p:cNvPr id="3" name="Marcador de contenido 2"/>
          <p:cNvSpPr>
            <a:spLocks noGrp="1"/>
          </p:cNvSpPr>
          <p:nvPr>
            <p:ph idx="1"/>
          </p:nvPr>
        </p:nvSpPr>
        <p:spPr/>
        <p:txBody>
          <a:bodyPr/>
          <a:lstStyle/>
          <a:p>
            <a:endParaRPr lang="es-CL"/>
          </a:p>
        </p:txBody>
      </p:sp>
      <p:pic>
        <p:nvPicPr>
          <p:cNvPr id="3074" name="Picture 2" descr="Resultado de imagen para propagacion del sonido para niñ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1544" y="260648"/>
            <a:ext cx="8469424" cy="6358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586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BF656C-0551-46EA-84A5-03612A5E6AF7}"/>
              </a:ext>
            </a:extLst>
          </p:cNvPr>
          <p:cNvSpPr>
            <a:spLocks noGrp="1"/>
          </p:cNvSpPr>
          <p:nvPr>
            <p:ph type="title"/>
          </p:nvPr>
        </p:nvSpPr>
        <p:spPr>
          <a:xfrm>
            <a:off x="1559496" y="116632"/>
            <a:ext cx="6552728" cy="615602"/>
          </a:xfrm>
          <a:solidFill>
            <a:srgbClr val="CCFF99"/>
          </a:solidFill>
        </p:spPr>
        <p:txBody>
          <a:bodyPr>
            <a:noAutofit/>
          </a:bodyPr>
          <a:lstStyle/>
          <a:p>
            <a:r>
              <a:rPr lang="es-CL" sz="2400" b="1" dirty="0">
                <a:latin typeface="Ligada (Adrián M.C)" pitchFamily="50" charset="0"/>
              </a:rPr>
              <a:t>Experimento en casa. Siente tu voz</a:t>
            </a:r>
          </a:p>
        </p:txBody>
      </p:sp>
      <p:sp>
        <p:nvSpPr>
          <p:cNvPr id="3" name="Marcador de contenido 2">
            <a:extLst>
              <a:ext uri="{FF2B5EF4-FFF2-40B4-BE49-F238E27FC236}">
                <a16:creationId xmlns:a16="http://schemas.microsoft.com/office/drawing/2014/main" id="{1A86A2E6-A7C8-48CC-99F7-2680FC48BF9D}"/>
              </a:ext>
            </a:extLst>
          </p:cNvPr>
          <p:cNvSpPr>
            <a:spLocks noGrp="1"/>
          </p:cNvSpPr>
          <p:nvPr>
            <p:ph idx="1"/>
          </p:nvPr>
        </p:nvSpPr>
        <p:spPr>
          <a:xfrm>
            <a:off x="335360" y="1111219"/>
            <a:ext cx="11376248" cy="5621555"/>
          </a:xfrm>
          <a:solidFill>
            <a:srgbClr val="F0FCD9"/>
          </a:solidFill>
        </p:spPr>
        <p:txBody>
          <a:bodyPr>
            <a:normAutofit lnSpcReduction="10000"/>
          </a:bodyPr>
          <a:lstStyle/>
          <a:p>
            <a:r>
              <a:rPr lang="es-CL" dirty="0"/>
              <a:t>Para esta actividad extremadamente sencilla solo necesitas un globo y unos pocos segundos, y verás que es mucho más directa, personal y memorable.</a:t>
            </a:r>
          </a:p>
          <a:p>
            <a:r>
              <a:rPr lang="es-CL" b="1" dirty="0">
                <a:solidFill>
                  <a:srgbClr val="00B050"/>
                </a:solidFill>
              </a:rPr>
              <a:t>Objetivos de aprendizaje</a:t>
            </a:r>
            <a:r>
              <a:rPr lang="es-CL" dirty="0"/>
              <a:t>: El sonido es nuestra percepción de ondas de compresión en el aire. Sentir las ondas sonoras con el tacto.</a:t>
            </a:r>
          </a:p>
          <a:p>
            <a:pPr marL="0" indent="0">
              <a:buNone/>
            </a:pPr>
            <a:r>
              <a:rPr lang="es-CL" dirty="0"/>
              <a:t>Sujeta un globo inflado con la punta tus dedos suavemente y comienza a hablar o cantar con la boca cerca del globo.</a:t>
            </a:r>
          </a:p>
          <a:p>
            <a:r>
              <a:rPr lang="es-CL" dirty="0"/>
              <a:t>¿Qué sientes? </a:t>
            </a:r>
            <a:r>
              <a:rPr lang="es-CL" b="1" dirty="0">
                <a:solidFill>
                  <a:srgbClr val="00B050"/>
                </a:solidFill>
              </a:rPr>
              <a:t>Respuesta:</a:t>
            </a:r>
            <a:r>
              <a:rPr lang="es-CL" i="1" dirty="0"/>
              <a:t> La vibración del globo.</a:t>
            </a:r>
            <a:endParaRPr lang="es-CL" dirty="0"/>
          </a:p>
          <a:p>
            <a:r>
              <a:rPr lang="es-CL" dirty="0"/>
              <a:t>¿Puedes sentir el tono de tu voz? </a:t>
            </a:r>
            <a:r>
              <a:rPr lang="es-CL" b="1" dirty="0">
                <a:solidFill>
                  <a:srgbClr val="00B050"/>
                </a:solidFill>
              </a:rPr>
              <a:t>Respuesta:</a:t>
            </a:r>
            <a:r>
              <a:rPr lang="es-CL" i="1" dirty="0"/>
              <a:t> Sí, la frecuencia de la vibración cambia con el tono de la voz.</a:t>
            </a:r>
            <a:endParaRPr lang="es-CL" dirty="0"/>
          </a:p>
          <a:p>
            <a:r>
              <a:rPr lang="es-CL" dirty="0"/>
              <a:t>¿Qué es lo que hace vibrar al globo? </a:t>
            </a:r>
            <a:r>
              <a:rPr lang="es-CL" b="1" dirty="0">
                <a:solidFill>
                  <a:srgbClr val="00B050"/>
                </a:solidFill>
              </a:rPr>
              <a:t>Respuesta:</a:t>
            </a:r>
            <a:r>
              <a:rPr lang="es-CL" i="1" dirty="0"/>
              <a:t> El sonido de la voz mueve el aire dentro del globo.</a:t>
            </a:r>
            <a:endParaRPr lang="es-CL" dirty="0"/>
          </a:p>
          <a:p>
            <a:r>
              <a:rPr lang="es-CL" b="1" dirty="0">
                <a:solidFill>
                  <a:srgbClr val="00B050"/>
                </a:solidFill>
              </a:rPr>
              <a:t>Conclusiones</a:t>
            </a:r>
          </a:p>
          <a:p>
            <a:pPr marL="0" indent="0">
              <a:buNone/>
            </a:pPr>
            <a:r>
              <a:rPr lang="es-CL" dirty="0"/>
              <a:t>Cuando las ondas sonoras de la voz del alumno pasan por el globo, los cambios de presión en el aire hacen que el delgado plástico del globo vibre. Esas pequeñas vibraciones pueden sentirse en la punta de los dedos.</a:t>
            </a:r>
          </a:p>
          <a:p>
            <a:endParaRPr lang="es-CL" dirty="0"/>
          </a:p>
        </p:txBody>
      </p:sp>
      <p:pic>
        <p:nvPicPr>
          <p:cNvPr id="4" name="Picture 2" descr="Ciensación experimento manos en la masa: Siente tu voz ( física, biología, sonido, voz, ondas sonoras, sentidos)">
            <a:extLst>
              <a:ext uri="{FF2B5EF4-FFF2-40B4-BE49-F238E27FC236}">
                <a16:creationId xmlns:a16="http://schemas.microsoft.com/office/drawing/2014/main" id="{F65132DE-B4E7-4B3D-8449-025238B446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3249" y="88504"/>
            <a:ext cx="1989175" cy="994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8567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589C39-723A-46B0-8DAC-9F934CECF86A}"/>
              </a:ext>
            </a:extLst>
          </p:cNvPr>
          <p:cNvSpPr>
            <a:spLocks noGrp="1"/>
          </p:cNvSpPr>
          <p:nvPr>
            <p:ph type="title"/>
          </p:nvPr>
        </p:nvSpPr>
        <p:spPr>
          <a:xfrm>
            <a:off x="173199" y="5110"/>
            <a:ext cx="9829800" cy="759618"/>
          </a:xfrm>
        </p:spPr>
        <p:txBody>
          <a:bodyPr>
            <a:normAutofit/>
          </a:bodyPr>
          <a:lstStyle/>
          <a:p>
            <a:pPr algn="ctr"/>
            <a:r>
              <a:rPr lang="es-CL" sz="4400" b="1" dirty="0">
                <a:solidFill>
                  <a:srgbClr val="00B050"/>
                </a:solidFill>
                <a:latin typeface="MeMima" pitchFamily="2" charset="0"/>
              </a:rPr>
              <a:t>Preguntas de cierre</a:t>
            </a:r>
          </a:p>
        </p:txBody>
      </p:sp>
      <p:sp>
        <p:nvSpPr>
          <p:cNvPr id="3" name="Marcador de contenido 2">
            <a:extLst>
              <a:ext uri="{FF2B5EF4-FFF2-40B4-BE49-F238E27FC236}">
                <a16:creationId xmlns:a16="http://schemas.microsoft.com/office/drawing/2014/main" id="{698581EA-2269-44A4-B11A-5E10EF52B994}"/>
              </a:ext>
            </a:extLst>
          </p:cNvPr>
          <p:cNvSpPr>
            <a:spLocks noGrp="1"/>
          </p:cNvSpPr>
          <p:nvPr>
            <p:ph idx="1"/>
          </p:nvPr>
        </p:nvSpPr>
        <p:spPr>
          <a:xfrm>
            <a:off x="194306" y="1124744"/>
            <a:ext cx="9144000" cy="3474720"/>
          </a:xfrm>
        </p:spPr>
        <p:txBody>
          <a:bodyPr>
            <a:normAutofit/>
          </a:bodyPr>
          <a:lstStyle/>
          <a:p>
            <a:pPr marL="0" indent="0">
              <a:buNone/>
            </a:pPr>
            <a:r>
              <a:rPr lang="es-CL" sz="3200" b="1" dirty="0">
                <a:latin typeface="MeMima" pitchFamily="2" charset="0"/>
              </a:rPr>
              <a:t>1) Ejemplo de luz natural puede ser:</a:t>
            </a:r>
          </a:p>
          <a:p>
            <a:pPr marL="0" indent="0">
              <a:buNone/>
            </a:pPr>
            <a:r>
              <a:rPr lang="es-CL" sz="3200" b="1" dirty="0">
                <a:latin typeface="MeMima" pitchFamily="2" charset="0"/>
              </a:rPr>
              <a:t>a) sol</a:t>
            </a:r>
          </a:p>
          <a:p>
            <a:pPr marL="0" indent="0">
              <a:buNone/>
            </a:pPr>
            <a:r>
              <a:rPr lang="es-CL" sz="3200" b="1" dirty="0">
                <a:latin typeface="MeMima" pitchFamily="2" charset="0"/>
              </a:rPr>
              <a:t>b) fuego</a:t>
            </a:r>
          </a:p>
          <a:p>
            <a:pPr marL="0" indent="0">
              <a:buNone/>
            </a:pPr>
            <a:r>
              <a:rPr lang="es-CL" sz="3200" b="1" dirty="0">
                <a:latin typeface="MeMima" pitchFamily="2" charset="0"/>
              </a:rPr>
              <a:t>c) linterna</a:t>
            </a:r>
          </a:p>
          <a:p>
            <a:pPr marL="0" indent="0">
              <a:buNone/>
            </a:pPr>
            <a:r>
              <a:rPr lang="es-CL" sz="3200" b="1" dirty="0">
                <a:latin typeface="MeMima" pitchFamily="2" charset="0"/>
              </a:rPr>
              <a:t>d) las alternativas a y b correctas</a:t>
            </a:r>
          </a:p>
        </p:txBody>
      </p:sp>
    </p:spTree>
    <p:extLst>
      <p:ext uri="{BB962C8B-B14F-4D97-AF65-F5344CB8AC3E}">
        <p14:creationId xmlns:p14="http://schemas.microsoft.com/office/powerpoint/2010/main" val="3518709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862C5BE-66F5-44AB-BD95-F447C3EE49A3}"/>
              </a:ext>
            </a:extLst>
          </p:cNvPr>
          <p:cNvSpPr>
            <a:spLocks noGrp="1"/>
          </p:cNvSpPr>
          <p:nvPr>
            <p:ph idx="1"/>
          </p:nvPr>
        </p:nvSpPr>
        <p:spPr>
          <a:xfrm>
            <a:off x="263352" y="94320"/>
            <a:ext cx="9144000" cy="6669360"/>
          </a:xfrm>
          <a:solidFill>
            <a:srgbClr val="F0FCD9"/>
          </a:solidFill>
        </p:spPr>
        <p:txBody>
          <a:bodyPr>
            <a:normAutofit/>
          </a:bodyPr>
          <a:lstStyle/>
          <a:p>
            <a:pPr marL="0" indent="0">
              <a:buNone/>
            </a:pPr>
            <a:r>
              <a:rPr lang="es-CL" sz="2800" b="1" dirty="0">
                <a:latin typeface="MeMima" pitchFamily="2" charset="0"/>
              </a:rPr>
              <a:t>2.- Un ejemplo de objeto translúcido puede ser:</a:t>
            </a:r>
          </a:p>
          <a:p>
            <a:pPr marL="0" indent="0">
              <a:buNone/>
            </a:pPr>
            <a:r>
              <a:rPr lang="es-CL" sz="2800" b="1" dirty="0">
                <a:latin typeface="MeMima" pitchFamily="2" charset="0"/>
              </a:rPr>
              <a:t>a) Visillo (cortina)</a:t>
            </a:r>
          </a:p>
          <a:p>
            <a:pPr marL="0" indent="0">
              <a:buNone/>
            </a:pPr>
            <a:r>
              <a:rPr lang="es-CL" sz="2800" b="1" dirty="0">
                <a:latin typeface="MeMima" pitchFamily="2" charset="0"/>
              </a:rPr>
              <a:t>b) vaso</a:t>
            </a:r>
          </a:p>
          <a:p>
            <a:pPr marL="0" indent="0">
              <a:buNone/>
            </a:pPr>
            <a:r>
              <a:rPr lang="es-CL" sz="2800" b="1" dirty="0">
                <a:latin typeface="MeMima" pitchFamily="2" charset="0"/>
              </a:rPr>
              <a:t>c) madera</a:t>
            </a:r>
          </a:p>
          <a:p>
            <a:pPr marL="0" indent="0">
              <a:buNone/>
            </a:pPr>
            <a:r>
              <a:rPr lang="es-CL" sz="2800" b="1" dirty="0">
                <a:latin typeface="MeMima" pitchFamily="2" charset="0"/>
              </a:rPr>
              <a:t>d) piedra</a:t>
            </a:r>
          </a:p>
          <a:p>
            <a:pPr marL="0" indent="0">
              <a:buNone/>
            </a:pPr>
            <a:endParaRPr lang="es-CL" sz="2800" b="1" dirty="0">
              <a:latin typeface="MeMima" pitchFamily="2" charset="0"/>
            </a:endParaRPr>
          </a:p>
          <a:p>
            <a:pPr marL="0" indent="0">
              <a:buNone/>
            </a:pPr>
            <a:r>
              <a:rPr lang="es-CL" sz="2800" b="1" dirty="0">
                <a:latin typeface="MeMima" pitchFamily="2" charset="0"/>
              </a:rPr>
              <a:t>3.- La imagen corresponde a la propiedad de:</a:t>
            </a:r>
          </a:p>
          <a:p>
            <a:pPr marL="0" indent="0">
              <a:buNone/>
            </a:pPr>
            <a:r>
              <a:rPr lang="es-CL" sz="2800" b="1" dirty="0">
                <a:latin typeface="MeMima" pitchFamily="2" charset="0"/>
              </a:rPr>
              <a:t>a) reflexión </a:t>
            </a:r>
          </a:p>
          <a:p>
            <a:pPr marL="0" indent="0">
              <a:buNone/>
            </a:pPr>
            <a:r>
              <a:rPr lang="es-CL" sz="2800" b="1" dirty="0">
                <a:latin typeface="MeMima" pitchFamily="2" charset="0"/>
              </a:rPr>
              <a:t>b) dispersión de la luz</a:t>
            </a:r>
          </a:p>
          <a:p>
            <a:pPr marL="0" indent="0">
              <a:buNone/>
            </a:pPr>
            <a:r>
              <a:rPr lang="es-CL" sz="2800" b="1" dirty="0">
                <a:latin typeface="MeMima" pitchFamily="2" charset="0"/>
              </a:rPr>
              <a:t>c) refracción </a:t>
            </a:r>
          </a:p>
          <a:p>
            <a:pPr marL="0" indent="0">
              <a:buNone/>
            </a:pPr>
            <a:r>
              <a:rPr lang="es-CL" sz="2800" b="1" dirty="0">
                <a:latin typeface="MeMima" pitchFamily="2" charset="0"/>
              </a:rPr>
              <a:t>d) Ninguna de as alternativas es correcta</a:t>
            </a:r>
          </a:p>
        </p:txBody>
      </p:sp>
      <p:pic>
        <p:nvPicPr>
          <p:cNvPr id="4" name="Imagen 3">
            <a:extLst>
              <a:ext uri="{FF2B5EF4-FFF2-40B4-BE49-F238E27FC236}">
                <a16:creationId xmlns:a16="http://schemas.microsoft.com/office/drawing/2014/main" id="{78AF137C-C38D-4951-9A2F-5819E31914FC}"/>
              </a:ext>
            </a:extLst>
          </p:cNvPr>
          <p:cNvPicPr>
            <a:picLocks noChangeAspect="1"/>
          </p:cNvPicPr>
          <p:nvPr/>
        </p:nvPicPr>
        <p:blipFill>
          <a:blip r:embed="rId2"/>
          <a:stretch>
            <a:fillRect/>
          </a:stretch>
        </p:blipFill>
        <p:spPr>
          <a:xfrm>
            <a:off x="6744072" y="4180901"/>
            <a:ext cx="2114550" cy="2514600"/>
          </a:xfrm>
          <a:prstGeom prst="rect">
            <a:avLst/>
          </a:prstGeom>
        </p:spPr>
      </p:pic>
    </p:spTree>
    <p:extLst>
      <p:ext uri="{BB962C8B-B14F-4D97-AF65-F5344CB8AC3E}">
        <p14:creationId xmlns:p14="http://schemas.microsoft.com/office/powerpoint/2010/main" val="3592539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ítulo 1">
            <a:extLst>
              <a:ext uri="{FF2B5EF4-FFF2-40B4-BE49-F238E27FC236}">
                <a16:creationId xmlns:a16="http://schemas.microsoft.com/office/drawing/2014/main" id="{3C5687E0-7125-4885-B378-59A8A16215C7}"/>
              </a:ext>
            </a:extLst>
          </p:cNvPr>
          <p:cNvSpPr>
            <a:spLocks noGrp="1" noChangeArrowheads="1"/>
          </p:cNvSpPr>
          <p:nvPr>
            <p:ph type="title"/>
          </p:nvPr>
        </p:nvSpPr>
        <p:spPr>
          <a:xfrm>
            <a:off x="2046288" y="1106488"/>
            <a:ext cx="7372350" cy="812800"/>
          </a:xfrm>
        </p:spPr>
        <p:txBody>
          <a:bodyPr/>
          <a:lstStyle/>
          <a:p>
            <a:pPr eaLnBrk="1" hangingPunct="1"/>
            <a:r>
              <a:rPr lang="es-CL" altLang="es-CL" sz="4800" b="1" u="sng">
                <a:solidFill>
                  <a:srgbClr val="FF0000"/>
                </a:solidFill>
                <a:latin typeface="MeMima" pitchFamily="2" charset="0"/>
              </a:rPr>
              <a:t>O</a:t>
            </a:r>
            <a:r>
              <a:rPr lang="es-CL" altLang="es-CL" sz="4800" b="1" u="sng">
                <a:latin typeface="MeMima" pitchFamily="2" charset="0"/>
              </a:rPr>
              <a:t>bjetivo:</a:t>
            </a:r>
            <a:endParaRPr lang="es-CL" altLang="es-CL" sz="4800">
              <a:latin typeface="MeMima" pitchFamily="2" charset="0"/>
            </a:endParaRPr>
          </a:p>
        </p:txBody>
      </p:sp>
      <p:sp>
        <p:nvSpPr>
          <p:cNvPr id="3" name="Marcador de contenido 2">
            <a:extLst>
              <a:ext uri="{FF2B5EF4-FFF2-40B4-BE49-F238E27FC236}">
                <a16:creationId xmlns:a16="http://schemas.microsoft.com/office/drawing/2014/main" id="{3469FACA-811F-431C-BE00-0934B8FEFEB3}"/>
              </a:ext>
            </a:extLst>
          </p:cNvPr>
          <p:cNvSpPr>
            <a:spLocks noGrp="1"/>
          </p:cNvSpPr>
          <p:nvPr>
            <p:ph idx="1"/>
          </p:nvPr>
        </p:nvSpPr>
        <p:spPr>
          <a:xfrm>
            <a:off x="1847851" y="1943100"/>
            <a:ext cx="8569325" cy="2605088"/>
          </a:xfrm>
          <a:solidFill>
            <a:srgbClr val="6EFEA8"/>
          </a:solidFill>
        </p:spPr>
        <p:txBody>
          <a:bodyPr rtlCol="0">
            <a:normAutofit/>
          </a:bodyPr>
          <a:lstStyle/>
          <a:p>
            <a:pPr marL="0" indent="0">
              <a:buClr>
                <a:schemeClr val="tx1">
                  <a:lumMod val="75000"/>
                  <a:lumOff val="25000"/>
                </a:schemeClr>
              </a:buClr>
              <a:buNone/>
              <a:defRPr/>
            </a:pPr>
            <a:r>
              <a:rPr lang="es-CL" sz="4800" b="1" dirty="0">
                <a:latin typeface="MeMima" pitchFamily="2" charset="0"/>
              </a:rPr>
              <a:t>Retroalimentar los contenidos trabajados durante la unidad 1 mediante apoyo visual.</a:t>
            </a:r>
          </a:p>
        </p:txBody>
      </p:sp>
      <p:pic>
        <p:nvPicPr>
          <p:cNvPr id="13316" name="Picture 2" descr="Resultado de imagen para escribiendo rapido gif">
            <a:extLst>
              <a:ext uri="{FF2B5EF4-FFF2-40B4-BE49-F238E27FC236}">
                <a16:creationId xmlns:a16="http://schemas.microsoft.com/office/drawing/2014/main" id="{87EC4146-8B0E-4B62-A788-C8766FE95F17}"/>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133975" y="4714876"/>
            <a:ext cx="1924050"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CuadroTexto 3">
            <a:extLst>
              <a:ext uri="{FF2B5EF4-FFF2-40B4-BE49-F238E27FC236}">
                <a16:creationId xmlns:a16="http://schemas.microsoft.com/office/drawing/2014/main" id="{3DB51339-EE75-4191-823B-9BAAC6F0D82B}"/>
              </a:ext>
            </a:extLst>
          </p:cNvPr>
          <p:cNvSpPr txBox="1">
            <a:spLocks noChangeArrowheads="1"/>
          </p:cNvSpPr>
          <p:nvPr/>
        </p:nvSpPr>
        <p:spPr bwMode="auto">
          <a:xfrm>
            <a:off x="2266950" y="217488"/>
            <a:ext cx="5369034" cy="523220"/>
          </a:xfrm>
          <a:prstGeom prst="rect">
            <a:avLst/>
          </a:prstGeom>
          <a:solidFill>
            <a:srgbClr val="6EFEA8"/>
          </a:solidFill>
          <a:ln>
            <a:noFill/>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CL" altLang="es-CL" sz="2800" dirty="0">
                <a:latin typeface="Cambria" panose="02040503050406030204" pitchFamily="18" charset="0"/>
              </a:rPr>
              <a:t>Escribe el objetivo en tu cuaderno</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Marcador de contenido 9">
            <a:extLst>
              <a:ext uri="{FF2B5EF4-FFF2-40B4-BE49-F238E27FC236}">
                <a16:creationId xmlns:a16="http://schemas.microsoft.com/office/drawing/2014/main" id="{76C85F6C-6BF9-4229-A712-4E359F01047F}"/>
              </a:ext>
            </a:extLst>
          </p:cNvPr>
          <p:cNvGraphicFramePr>
            <a:graphicFrameLocks noGrp="1"/>
          </p:cNvGraphicFramePr>
          <p:nvPr>
            <p:ph idx="1"/>
            <p:extLst>
              <p:ext uri="{D42A27DB-BD31-4B8C-83A1-F6EECF244321}">
                <p14:modId xmlns:p14="http://schemas.microsoft.com/office/powerpoint/2010/main" val="389217976"/>
              </p:ext>
            </p:extLst>
          </p:nvPr>
        </p:nvGraphicFramePr>
        <p:xfrm>
          <a:off x="2207568" y="2564904"/>
          <a:ext cx="8535987" cy="29124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340" name="CuadroTexto 2">
            <a:extLst>
              <a:ext uri="{FF2B5EF4-FFF2-40B4-BE49-F238E27FC236}">
                <a16:creationId xmlns:a16="http://schemas.microsoft.com/office/drawing/2014/main" id="{2987E236-91DF-4024-8D35-5C5FF280EA34}"/>
              </a:ext>
            </a:extLst>
          </p:cNvPr>
          <p:cNvSpPr txBox="1">
            <a:spLocks noChangeArrowheads="1"/>
          </p:cNvSpPr>
          <p:nvPr/>
        </p:nvSpPr>
        <p:spPr bwMode="auto">
          <a:xfrm>
            <a:off x="1028747" y="411107"/>
            <a:ext cx="10134506" cy="1938992"/>
          </a:xfrm>
          <a:prstGeom prst="rect">
            <a:avLst/>
          </a:prstGeom>
          <a:solidFill>
            <a:srgbClr val="6EFEA8"/>
          </a:solidFill>
          <a:ln>
            <a:noFill/>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CL" altLang="es-CL" sz="4000" b="1" dirty="0">
                <a:latin typeface="MeMima" pitchFamily="2" charset="0"/>
              </a:rPr>
              <a:t>¿Se logro el objetivo de retroalimentar la unidad 1? </a:t>
            </a:r>
            <a:endParaRPr lang="es-CL" altLang="es-CL" sz="3200" b="1" dirty="0">
              <a:latin typeface="MeMima" pitchFamily="2" charset="0"/>
            </a:endParaRPr>
          </a:p>
          <a:p>
            <a:r>
              <a:rPr lang="es-CL" altLang="es-CL" sz="4000" b="1" dirty="0">
                <a:latin typeface="MeMima" pitchFamily="2" charset="0"/>
              </a:rPr>
              <a:t>¿Cómo lo aprendimos?</a:t>
            </a:r>
          </a:p>
          <a:p>
            <a:pPr eaLnBrk="1" hangingPunct="1"/>
            <a:r>
              <a:rPr lang="es-CL" altLang="es-CL" sz="4000" b="1" dirty="0">
                <a:latin typeface="MeMima" pitchFamily="2" charset="0"/>
              </a:rPr>
              <a:t> Revisemos la ruta de aprendizaje</a:t>
            </a:r>
          </a:p>
        </p:txBody>
      </p:sp>
    </p:spTree>
    <p:extLst>
      <p:ext uri="{BB962C8B-B14F-4D97-AF65-F5344CB8AC3E}">
        <p14:creationId xmlns:p14="http://schemas.microsoft.com/office/powerpoint/2010/main" val="2744106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ítulo 1">
            <a:extLst>
              <a:ext uri="{FF2B5EF4-FFF2-40B4-BE49-F238E27FC236}">
                <a16:creationId xmlns:a16="http://schemas.microsoft.com/office/drawing/2014/main" id="{C1AE5411-D941-463E-8895-4E81FCE4B8BA}"/>
              </a:ext>
            </a:extLst>
          </p:cNvPr>
          <p:cNvSpPr>
            <a:spLocks noGrp="1" noChangeArrowheads="1"/>
          </p:cNvSpPr>
          <p:nvPr>
            <p:ph type="title"/>
          </p:nvPr>
        </p:nvSpPr>
        <p:spPr>
          <a:xfrm>
            <a:off x="1847851" y="0"/>
            <a:ext cx="8569325" cy="6858000"/>
          </a:xfrm>
          <a:solidFill>
            <a:schemeClr val="bg1"/>
          </a:solidFill>
        </p:spPr>
        <p:txBody>
          <a:bodyPr/>
          <a:lstStyle/>
          <a:p>
            <a:pPr algn="ctr" eaLnBrk="1" hangingPunct="1"/>
            <a:r>
              <a:rPr lang="es-CL" altLang="es-CL" sz="4400" b="1">
                <a:latin typeface="MeMima" pitchFamily="2" charset="0"/>
              </a:rPr>
              <a:t>n</a:t>
            </a:r>
          </a:p>
        </p:txBody>
      </p:sp>
      <p:pic>
        <p:nvPicPr>
          <p:cNvPr id="46083" name="Picture 2" descr="De dónde proceden los aplausos y por qué aplaudimos? - EcoDiario.es">
            <a:extLst>
              <a:ext uri="{FF2B5EF4-FFF2-40B4-BE49-F238E27FC236}">
                <a16:creationId xmlns:a16="http://schemas.microsoft.com/office/drawing/2014/main" id="{FB3C50E8-9B1A-4A07-A02A-015F9D9448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4363" y="493714"/>
            <a:ext cx="2895600" cy="150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4" descr="Dudas de protocolo ante las nuevas regulaciones ultrafeministas ...">
            <a:extLst>
              <a:ext uri="{FF2B5EF4-FFF2-40B4-BE49-F238E27FC236}">
                <a16:creationId xmlns:a16="http://schemas.microsoft.com/office/drawing/2014/main" id="{AE9278A4-9035-4477-B1FF-310926457E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7939" y="2249488"/>
            <a:ext cx="1512887"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CuadroTexto 5">
            <a:extLst>
              <a:ext uri="{FF2B5EF4-FFF2-40B4-BE49-F238E27FC236}">
                <a16:creationId xmlns:a16="http://schemas.microsoft.com/office/drawing/2014/main" id="{5734133C-254F-4072-9D33-80F457E6F3F9}"/>
              </a:ext>
            </a:extLst>
          </p:cNvPr>
          <p:cNvSpPr txBox="1">
            <a:spLocks noChangeArrowheads="1"/>
          </p:cNvSpPr>
          <p:nvPr/>
        </p:nvSpPr>
        <p:spPr bwMode="auto">
          <a:xfrm>
            <a:off x="4043364" y="17464"/>
            <a:ext cx="4105275"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CL" altLang="es-CL" sz="4000" b="1">
                <a:latin typeface="MeMima" pitchFamily="2" charset="0"/>
              </a:rPr>
              <a:t>¡Excelente trabajo!</a:t>
            </a:r>
            <a:br>
              <a:rPr lang="es-CL" altLang="es-CL" sz="4000" b="1">
                <a:latin typeface="MeMima" pitchFamily="2" charset="0"/>
              </a:rPr>
            </a:br>
            <a:endParaRPr lang="es-CL" altLang="es-CL" sz="4000"/>
          </a:p>
        </p:txBody>
      </p:sp>
      <p:sp>
        <p:nvSpPr>
          <p:cNvPr id="46086" name="CuadroTexto 7">
            <a:extLst>
              <a:ext uri="{FF2B5EF4-FFF2-40B4-BE49-F238E27FC236}">
                <a16:creationId xmlns:a16="http://schemas.microsoft.com/office/drawing/2014/main" id="{275C7515-F5FA-4744-9AAD-60EFD5FD2725}"/>
              </a:ext>
            </a:extLst>
          </p:cNvPr>
          <p:cNvSpPr txBox="1">
            <a:spLocks noChangeArrowheads="1"/>
          </p:cNvSpPr>
          <p:nvPr/>
        </p:nvSpPr>
        <p:spPr bwMode="auto">
          <a:xfrm>
            <a:off x="3594100" y="1693864"/>
            <a:ext cx="5003800"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CL" altLang="es-CL" sz="4000" b="1">
                <a:latin typeface="MeMima" pitchFamily="2" charset="0"/>
              </a:rPr>
              <a:t>¡Muy bien! Te felicito.</a:t>
            </a:r>
            <a:br>
              <a:rPr lang="es-CL" altLang="es-CL" sz="4000" b="1">
                <a:latin typeface="MeMima" pitchFamily="2" charset="0"/>
              </a:rPr>
            </a:br>
            <a:endParaRPr lang="es-CL" altLang="es-CL" sz="4000"/>
          </a:p>
        </p:txBody>
      </p:sp>
      <p:sp>
        <p:nvSpPr>
          <p:cNvPr id="46087" name="CuadroTexto 9">
            <a:extLst>
              <a:ext uri="{FF2B5EF4-FFF2-40B4-BE49-F238E27FC236}">
                <a16:creationId xmlns:a16="http://schemas.microsoft.com/office/drawing/2014/main" id="{BA51E974-F0C0-4245-ACEB-035C9CC5B14C}"/>
              </a:ext>
            </a:extLst>
          </p:cNvPr>
          <p:cNvSpPr txBox="1">
            <a:spLocks noChangeArrowheads="1"/>
          </p:cNvSpPr>
          <p:nvPr/>
        </p:nvSpPr>
        <p:spPr bwMode="auto">
          <a:xfrm>
            <a:off x="2100264" y="3665539"/>
            <a:ext cx="79914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CL" altLang="es-CL" sz="4000" b="1">
                <a:latin typeface="MeMima" pitchFamily="2" charset="0"/>
              </a:rPr>
              <a:t>Te mando un gran abrazo y nos vemos pronto.</a:t>
            </a:r>
            <a:endParaRPr lang="es-CL" altLang="es-CL" sz="4000"/>
          </a:p>
        </p:txBody>
      </p:sp>
      <p:pic>
        <p:nvPicPr>
          <p:cNvPr id="46088" name="Picture 8" descr="Iphone, Emoji, Abrazo imagen png - imagen transparente descarga ...">
            <a:extLst>
              <a:ext uri="{FF2B5EF4-FFF2-40B4-BE49-F238E27FC236}">
                <a16:creationId xmlns:a16="http://schemas.microsoft.com/office/drawing/2014/main" id="{DA203B9A-3E96-4C93-AB61-4A24CE92767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2064" y="5251450"/>
            <a:ext cx="1976437" cy="14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F203E3-4284-42FC-B38E-10E5C07EA30F}"/>
              </a:ext>
            </a:extLst>
          </p:cNvPr>
          <p:cNvSpPr>
            <a:spLocks noGrp="1"/>
          </p:cNvSpPr>
          <p:nvPr>
            <p:ph type="title"/>
          </p:nvPr>
        </p:nvSpPr>
        <p:spPr>
          <a:xfrm>
            <a:off x="2279650" y="765176"/>
            <a:ext cx="7372350" cy="811213"/>
          </a:xfrm>
          <a:solidFill>
            <a:srgbClr val="6EFEA8"/>
          </a:solidFill>
        </p:spPr>
        <p:txBody>
          <a:bodyPr>
            <a:normAutofit/>
          </a:bodyPr>
          <a:lstStyle/>
          <a:p>
            <a:pPr>
              <a:defRPr/>
            </a:pPr>
            <a:r>
              <a:rPr lang="es-CL" sz="2550" b="1" u="sng" dirty="0">
                <a:solidFill>
                  <a:srgbClr val="FF0000"/>
                </a:solidFill>
                <a:latin typeface="Ligada 2.1 (Adrian M. C.)" panose="02000000000000000000" pitchFamily="50" charset="0"/>
              </a:rPr>
              <a:t>R</a:t>
            </a:r>
            <a:r>
              <a:rPr lang="es-CL" sz="2550" b="1" u="sng" dirty="0">
                <a:latin typeface="Ligada 2.1 (Adrian M. C.)" panose="02000000000000000000" pitchFamily="50" charset="0"/>
              </a:rPr>
              <a:t>uta de aprendizaje</a:t>
            </a:r>
            <a:endParaRPr lang="es-CL" sz="2550" dirty="0"/>
          </a:p>
        </p:txBody>
      </p:sp>
      <p:graphicFrame>
        <p:nvGraphicFramePr>
          <p:cNvPr id="10" name="Marcador de contenido 9">
            <a:extLst>
              <a:ext uri="{FF2B5EF4-FFF2-40B4-BE49-F238E27FC236}">
                <a16:creationId xmlns:a16="http://schemas.microsoft.com/office/drawing/2014/main" id="{76C85F6C-6BF9-4229-A712-4E359F01047F}"/>
              </a:ext>
            </a:extLst>
          </p:cNvPr>
          <p:cNvGraphicFramePr>
            <a:graphicFrameLocks noGrp="1"/>
          </p:cNvGraphicFramePr>
          <p:nvPr>
            <p:ph idx="1"/>
          </p:nvPr>
        </p:nvGraphicFramePr>
        <p:xfrm>
          <a:off x="2279651" y="1972754"/>
          <a:ext cx="8535987" cy="29124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340" name="CuadroTexto 2">
            <a:extLst>
              <a:ext uri="{FF2B5EF4-FFF2-40B4-BE49-F238E27FC236}">
                <a16:creationId xmlns:a16="http://schemas.microsoft.com/office/drawing/2014/main" id="{2987E236-91DF-4024-8D35-5C5FF280EA34}"/>
              </a:ext>
            </a:extLst>
          </p:cNvPr>
          <p:cNvSpPr txBox="1">
            <a:spLocks noChangeArrowheads="1"/>
          </p:cNvSpPr>
          <p:nvPr/>
        </p:nvSpPr>
        <p:spPr bwMode="auto">
          <a:xfrm>
            <a:off x="2132013" y="115889"/>
            <a:ext cx="2200026" cy="461665"/>
          </a:xfrm>
          <a:prstGeom prst="rect">
            <a:avLst/>
          </a:prstGeom>
          <a:solidFill>
            <a:srgbClr val="6EFEA8"/>
          </a:solidFill>
          <a:ln>
            <a:noFill/>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CL" altLang="es-CL" sz="2400">
                <a:latin typeface="Cambria" panose="02040503050406030204" pitchFamily="18" charset="0"/>
              </a:rPr>
              <a:t>Solo debes leer.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B53EA1-A2C9-46FA-8B6E-6313A34976C4}"/>
              </a:ext>
            </a:extLst>
          </p:cNvPr>
          <p:cNvSpPr>
            <a:spLocks noGrp="1"/>
          </p:cNvSpPr>
          <p:nvPr>
            <p:ph type="title"/>
          </p:nvPr>
        </p:nvSpPr>
        <p:spPr/>
        <p:txBody>
          <a:bodyPr>
            <a:normAutofit/>
          </a:bodyPr>
          <a:lstStyle/>
          <a:p>
            <a:pPr algn="ctr"/>
            <a:r>
              <a:rPr lang="es-CL" sz="5400" b="1" dirty="0">
                <a:latin typeface="MeMima" pitchFamily="2" charset="0"/>
              </a:rPr>
              <a:t>Observa el siguiente video </a:t>
            </a:r>
          </a:p>
        </p:txBody>
      </p:sp>
      <p:sp>
        <p:nvSpPr>
          <p:cNvPr id="3" name="Marcador de contenido 2">
            <a:extLst>
              <a:ext uri="{FF2B5EF4-FFF2-40B4-BE49-F238E27FC236}">
                <a16:creationId xmlns:a16="http://schemas.microsoft.com/office/drawing/2014/main" id="{812C3FB0-CAF1-4AE5-8E44-79A28F22C054}"/>
              </a:ext>
            </a:extLst>
          </p:cNvPr>
          <p:cNvSpPr>
            <a:spLocks noGrp="1"/>
          </p:cNvSpPr>
          <p:nvPr>
            <p:ph idx="1"/>
          </p:nvPr>
        </p:nvSpPr>
        <p:spPr>
          <a:xfrm>
            <a:off x="1127448" y="1844824"/>
            <a:ext cx="10404648" cy="3474720"/>
          </a:xfrm>
        </p:spPr>
        <p:txBody>
          <a:bodyPr>
            <a:normAutofit/>
          </a:bodyPr>
          <a:lstStyle/>
          <a:p>
            <a:r>
              <a:rPr lang="es-CL" sz="3200" b="1" dirty="0">
                <a:solidFill>
                  <a:srgbClr val="00B050"/>
                </a:solidFill>
                <a:hlinkClick r:id="rId2">
                  <a:extLst>
                    <a:ext uri="{A12FA001-AC4F-418D-AE19-62706E023703}">
                      <ahyp:hlinkClr xmlns:ahyp="http://schemas.microsoft.com/office/drawing/2018/hyperlinkcolor" val="tx"/>
                    </a:ext>
                  </a:extLst>
                </a:hlinkClick>
              </a:rPr>
              <a:t>https://www.youtube.com/watch?v=Qz_i7q41FHs</a:t>
            </a:r>
            <a:endParaRPr lang="es-CL" sz="3200" b="1" dirty="0">
              <a:solidFill>
                <a:srgbClr val="00B050"/>
              </a:solidFill>
            </a:endParaRPr>
          </a:p>
        </p:txBody>
      </p:sp>
    </p:spTree>
    <p:extLst>
      <p:ext uri="{BB962C8B-B14F-4D97-AF65-F5344CB8AC3E}">
        <p14:creationId xmlns:p14="http://schemas.microsoft.com/office/powerpoint/2010/main" val="3086084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0B81DC-153D-4E0D-BE6E-5C183FE3E228}"/>
              </a:ext>
            </a:extLst>
          </p:cNvPr>
          <p:cNvSpPr>
            <a:spLocks noGrp="1"/>
          </p:cNvSpPr>
          <p:nvPr>
            <p:ph type="title"/>
          </p:nvPr>
        </p:nvSpPr>
        <p:spPr>
          <a:xfrm>
            <a:off x="8202782" y="116632"/>
            <a:ext cx="3960440" cy="2469197"/>
          </a:xfrm>
          <a:solidFill>
            <a:schemeClr val="accent4">
              <a:lumMod val="60000"/>
              <a:lumOff val="40000"/>
            </a:schemeClr>
          </a:solidFill>
        </p:spPr>
        <p:txBody>
          <a:bodyPr>
            <a:normAutofit fontScale="90000"/>
          </a:bodyPr>
          <a:lstStyle/>
          <a:p>
            <a:r>
              <a:rPr lang="es-CL" sz="3600" b="1" dirty="0">
                <a:latin typeface="MeMima" pitchFamily="2" charset="0"/>
              </a:rPr>
              <a:t>En la primera semana trabajaste en el texto escolar en las páginas 74, 75, 76 y 77. revisemos lo aprendido</a:t>
            </a:r>
          </a:p>
        </p:txBody>
      </p:sp>
      <p:sp>
        <p:nvSpPr>
          <p:cNvPr id="6" name="Marcador de contenido 5">
            <a:extLst>
              <a:ext uri="{FF2B5EF4-FFF2-40B4-BE49-F238E27FC236}">
                <a16:creationId xmlns:a16="http://schemas.microsoft.com/office/drawing/2014/main" id="{39C24988-2A58-4DEF-BD3C-1499BF08C5B5}"/>
              </a:ext>
            </a:extLst>
          </p:cNvPr>
          <p:cNvSpPr>
            <a:spLocks noGrp="1"/>
          </p:cNvSpPr>
          <p:nvPr>
            <p:ph idx="1"/>
          </p:nvPr>
        </p:nvSpPr>
        <p:spPr/>
        <p:txBody>
          <a:bodyPr/>
          <a:lstStyle/>
          <a:p>
            <a:endParaRPr lang="es-CL" dirty="0"/>
          </a:p>
        </p:txBody>
      </p:sp>
      <p:pic>
        <p:nvPicPr>
          <p:cNvPr id="7" name="Imagen 6">
            <a:extLst>
              <a:ext uri="{FF2B5EF4-FFF2-40B4-BE49-F238E27FC236}">
                <a16:creationId xmlns:a16="http://schemas.microsoft.com/office/drawing/2014/main" id="{674ACCD5-B787-4519-8AD3-D7F775F9573C}"/>
              </a:ext>
            </a:extLst>
          </p:cNvPr>
          <p:cNvPicPr>
            <a:picLocks noChangeAspect="1"/>
          </p:cNvPicPr>
          <p:nvPr/>
        </p:nvPicPr>
        <p:blipFill>
          <a:blip r:embed="rId2"/>
          <a:stretch>
            <a:fillRect/>
          </a:stretch>
        </p:blipFill>
        <p:spPr>
          <a:xfrm>
            <a:off x="28778" y="-16625"/>
            <a:ext cx="7873884" cy="6858000"/>
          </a:xfrm>
          <a:prstGeom prst="rect">
            <a:avLst/>
          </a:prstGeom>
        </p:spPr>
      </p:pic>
      <p:pic>
        <p:nvPicPr>
          <p:cNvPr id="9" name="Imagen 8">
            <a:extLst>
              <a:ext uri="{FF2B5EF4-FFF2-40B4-BE49-F238E27FC236}">
                <a16:creationId xmlns:a16="http://schemas.microsoft.com/office/drawing/2014/main" id="{E5177AFA-0B65-4018-BD4A-87D91AB0E877}"/>
              </a:ext>
            </a:extLst>
          </p:cNvPr>
          <p:cNvPicPr>
            <a:picLocks noChangeAspect="1"/>
          </p:cNvPicPr>
          <p:nvPr/>
        </p:nvPicPr>
        <p:blipFill>
          <a:blip r:embed="rId3"/>
          <a:stretch>
            <a:fillRect/>
          </a:stretch>
        </p:blipFill>
        <p:spPr>
          <a:xfrm>
            <a:off x="2639616" y="3429000"/>
            <a:ext cx="384931" cy="341189"/>
          </a:xfrm>
          <a:prstGeom prst="rect">
            <a:avLst/>
          </a:prstGeom>
        </p:spPr>
      </p:pic>
      <p:pic>
        <p:nvPicPr>
          <p:cNvPr id="10" name="Imagen 9">
            <a:extLst>
              <a:ext uri="{FF2B5EF4-FFF2-40B4-BE49-F238E27FC236}">
                <a16:creationId xmlns:a16="http://schemas.microsoft.com/office/drawing/2014/main" id="{6D61B068-250C-4E5F-AA65-15270E2A1C20}"/>
              </a:ext>
            </a:extLst>
          </p:cNvPr>
          <p:cNvPicPr>
            <a:picLocks noChangeAspect="1"/>
          </p:cNvPicPr>
          <p:nvPr/>
        </p:nvPicPr>
        <p:blipFill>
          <a:blip r:embed="rId3"/>
          <a:stretch>
            <a:fillRect/>
          </a:stretch>
        </p:blipFill>
        <p:spPr>
          <a:xfrm>
            <a:off x="2656885" y="5427560"/>
            <a:ext cx="384931" cy="341189"/>
          </a:xfrm>
          <a:prstGeom prst="rect">
            <a:avLst/>
          </a:prstGeom>
        </p:spPr>
      </p:pic>
      <p:pic>
        <p:nvPicPr>
          <p:cNvPr id="11" name="Imagen 10">
            <a:extLst>
              <a:ext uri="{FF2B5EF4-FFF2-40B4-BE49-F238E27FC236}">
                <a16:creationId xmlns:a16="http://schemas.microsoft.com/office/drawing/2014/main" id="{21BFA045-65F6-4BB7-9BE1-E113D84C926E}"/>
              </a:ext>
            </a:extLst>
          </p:cNvPr>
          <p:cNvPicPr>
            <a:picLocks noChangeAspect="1"/>
          </p:cNvPicPr>
          <p:nvPr/>
        </p:nvPicPr>
        <p:blipFill>
          <a:blip r:embed="rId3"/>
          <a:stretch>
            <a:fillRect/>
          </a:stretch>
        </p:blipFill>
        <p:spPr>
          <a:xfrm>
            <a:off x="4655840" y="5427559"/>
            <a:ext cx="384931" cy="341189"/>
          </a:xfrm>
          <a:prstGeom prst="rect">
            <a:avLst/>
          </a:prstGeom>
        </p:spPr>
      </p:pic>
      <p:pic>
        <p:nvPicPr>
          <p:cNvPr id="13" name="Imagen 12">
            <a:extLst>
              <a:ext uri="{FF2B5EF4-FFF2-40B4-BE49-F238E27FC236}">
                <a16:creationId xmlns:a16="http://schemas.microsoft.com/office/drawing/2014/main" id="{5CA95F31-77F9-4564-9903-B023DFFDBCCD}"/>
              </a:ext>
            </a:extLst>
          </p:cNvPr>
          <p:cNvPicPr>
            <a:picLocks noChangeAspect="1"/>
          </p:cNvPicPr>
          <p:nvPr/>
        </p:nvPicPr>
        <p:blipFill>
          <a:blip r:embed="rId4"/>
          <a:stretch>
            <a:fillRect/>
          </a:stretch>
        </p:blipFill>
        <p:spPr>
          <a:xfrm>
            <a:off x="4692928" y="3432994"/>
            <a:ext cx="382762" cy="337195"/>
          </a:xfrm>
          <a:prstGeom prst="rect">
            <a:avLst/>
          </a:prstGeom>
        </p:spPr>
      </p:pic>
      <p:pic>
        <p:nvPicPr>
          <p:cNvPr id="14" name="Imagen 13">
            <a:extLst>
              <a:ext uri="{FF2B5EF4-FFF2-40B4-BE49-F238E27FC236}">
                <a16:creationId xmlns:a16="http://schemas.microsoft.com/office/drawing/2014/main" id="{5E71773E-7704-4704-9C01-B4AFE3B5DB2E}"/>
              </a:ext>
            </a:extLst>
          </p:cNvPr>
          <p:cNvPicPr>
            <a:picLocks noChangeAspect="1"/>
          </p:cNvPicPr>
          <p:nvPr/>
        </p:nvPicPr>
        <p:blipFill>
          <a:blip r:embed="rId4"/>
          <a:stretch>
            <a:fillRect/>
          </a:stretch>
        </p:blipFill>
        <p:spPr>
          <a:xfrm>
            <a:off x="6896301" y="5427559"/>
            <a:ext cx="382762" cy="337195"/>
          </a:xfrm>
          <a:prstGeom prst="rect">
            <a:avLst/>
          </a:prstGeom>
        </p:spPr>
      </p:pic>
      <p:pic>
        <p:nvPicPr>
          <p:cNvPr id="15" name="Imagen 14">
            <a:extLst>
              <a:ext uri="{FF2B5EF4-FFF2-40B4-BE49-F238E27FC236}">
                <a16:creationId xmlns:a16="http://schemas.microsoft.com/office/drawing/2014/main" id="{A4CC8286-6FAF-475A-B1B7-E5F3051824D7}"/>
              </a:ext>
            </a:extLst>
          </p:cNvPr>
          <p:cNvPicPr>
            <a:picLocks noChangeAspect="1"/>
          </p:cNvPicPr>
          <p:nvPr/>
        </p:nvPicPr>
        <p:blipFill>
          <a:blip r:embed="rId4"/>
          <a:stretch>
            <a:fillRect/>
          </a:stretch>
        </p:blipFill>
        <p:spPr>
          <a:xfrm>
            <a:off x="6744071" y="3432994"/>
            <a:ext cx="382762" cy="337195"/>
          </a:xfrm>
          <a:prstGeom prst="rect">
            <a:avLst/>
          </a:prstGeom>
        </p:spPr>
      </p:pic>
    </p:spTree>
    <p:extLst>
      <p:ext uri="{BB962C8B-B14F-4D97-AF65-F5344CB8AC3E}">
        <p14:creationId xmlns:p14="http://schemas.microsoft.com/office/powerpoint/2010/main" val="1112005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3528ED-1B2D-4BD1-9489-B698EE5027CD}"/>
              </a:ext>
            </a:extLst>
          </p:cNvPr>
          <p:cNvSpPr>
            <a:spLocks noGrp="1"/>
          </p:cNvSpPr>
          <p:nvPr>
            <p:ph type="title"/>
          </p:nvPr>
        </p:nvSpPr>
        <p:spPr/>
        <p:txBody>
          <a:bodyPr/>
          <a:lstStyle/>
          <a:p>
            <a:endParaRPr lang="es-CL"/>
          </a:p>
        </p:txBody>
      </p:sp>
      <p:sp>
        <p:nvSpPr>
          <p:cNvPr id="3" name="Marcador de contenido 2">
            <a:extLst>
              <a:ext uri="{FF2B5EF4-FFF2-40B4-BE49-F238E27FC236}">
                <a16:creationId xmlns:a16="http://schemas.microsoft.com/office/drawing/2014/main" id="{B74BEF21-FE47-40B7-9197-7E4C8A1164AB}"/>
              </a:ext>
            </a:extLst>
          </p:cNvPr>
          <p:cNvSpPr>
            <a:spLocks noGrp="1"/>
          </p:cNvSpPr>
          <p:nvPr>
            <p:ph idx="1"/>
          </p:nvPr>
        </p:nvSpPr>
        <p:spPr/>
        <p:txBody>
          <a:bodyPr/>
          <a:lstStyle/>
          <a:p>
            <a:endParaRPr lang="es-CL"/>
          </a:p>
        </p:txBody>
      </p:sp>
      <p:pic>
        <p:nvPicPr>
          <p:cNvPr id="4" name="Imagen 3">
            <a:extLst>
              <a:ext uri="{FF2B5EF4-FFF2-40B4-BE49-F238E27FC236}">
                <a16:creationId xmlns:a16="http://schemas.microsoft.com/office/drawing/2014/main" id="{9C38A8D0-5609-4B6B-BEF6-2806F9A55D50}"/>
              </a:ext>
            </a:extLst>
          </p:cNvPr>
          <p:cNvPicPr>
            <a:picLocks noChangeAspect="1"/>
          </p:cNvPicPr>
          <p:nvPr/>
        </p:nvPicPr>
        <p:blipFill>
          <a:blip r:embed="rId2"/>
          <a:stretch>
            <a:fillRect/>
          </a:stretch>
        </p:blipFill>
        <p:spPr>
          <a:xfrm>
            <a:off x="1933978" y="0"/>
            <a:ext cx="8338485" cy="6869902"/>
          </a:xfrm>
          <a:prstGeom prst="rect">
            <a:avLst/>
          </a:prstGeom>
        </p:spPr>
      </p:pic>
      <p:pic>
        <p:nvPicPr>
          <p:cNvPr id="1026" name="Picture 2">
            <a:extLst>
              <a:ext uri="{FF2B5EF4-FFF2-40B4-BE49-F238E27FC236}">
                <a16:creationId xmlns:a16="http://schemas.microsoft.com/office/drawing/2014/main" id="{4BB5A85F-E262-4BD0-AE13-8983C78E556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7999" y="3170296"/>
            <a:ext cx="271844" cy="26307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12C8F3EC-F793-4024-94DD-4EFA2880163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63777" y="3165926"/>
            <a:ext cx="271844" cy="26307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0F5788C6-D1AA-485A-BAF3-A4CF35D2800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1256" y="3434623"/>
            <a:ext cx="271844" cy="26307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CB44EE0D-AF55-4881-9070-B344D38AF90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27648" y="4725144"/>
            <a:ext cx="271844" cy="26307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78981A6A-E976-444F-84D6-7AD7D95BC6F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96155" y="4725144"/>
            <a:ext cx="271844" cy="263074"/>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D690CB00-5734-4805-8AD8-B35C73CAF6E7}"/>
              </a:ext>
            </a:extLst>
          </p:cNvPr>
          <p:cNvSpPr txBox="1"/>
          <p:nvPr/>
        </p:nvSpPr>
        <p:spPr>
          <a:xfrm flipH="1">
            <a:off x="3844888" y="6054214"/>
            <a:ext cx="3816424" cy="369332"/>
          </a:xfrm>
          <a:prstGeom prst="rect">
            <a:avLst/>
          </a:prstGeom>
          <a:noFill/>
        </p:spPr>
        <p:txBody>
          <a:bodyPr wrap="square" rtlCol="0">
            <a:spAutoFit/>
          </a:bodyPr>
          <a:lstStyle/>
          <a:p>
            <a:r>
              <a:rPr lang="es-CL" dirty="0"/>
              <a:t>Ambos emiten luz</a:t>
            </a:r>
          </a:p>
        </p:txBody>
      </p:sp>
      <p:sp>
        <p:nvSpPr>
          <p:cNvPr id="11" name="CuadroTexto 10">
            <a:extLst>
              <a:ext uri="{FF2B5EF4-FFF2-40B4-BE49-F238E27FC236}">
                <a16:creationId xmlns:a16="http://schemas.microsoft.com/office/drawing/2014/main" id="{80D2FA53-B305-42D2-84CB-22758D7BE2EF}"/>
              </a:ext>
            </a:extLst>
          </p:cNvPr>
          <p:cNvSpPr txBox="1"/>
          <p:nvPr/>
        </p:nvSpPr>
        <p:spPr>
          <a:xfrm>
            <a:off x="3719736" y="6409375"/>
            <a:ext cx="5275448" cy="369332"/>
          </a:xfrm>
          <a:prstGeom prst="rect">
            <a:avLst/>
          </a:prstGeom>
          <a:noFill/>
        </p:spPr>
        <p:txBody>
          <a:bodyPr wrap="square" rtlCol="0">
            <a:spAutoFit/>
          </a:bodyPr>
          <a:lstStyle/>
          <a:p>
            <a:r>
              <a:rPr lang="es-CL" dirty="0"/>
              <a:t>Sol es natural y la ampolleta emite luz artificial</a:t>
            </a:r>
          </a:p>
        </p:txBody>
      </p:sp>
    </p:spTree>
    <p:extLst>
      <p:ext uri="{BB962C8B-B14F-4D97-AF65-F5344CB8AC3E}">
        <p14:creationId xmlns:p14="http://schemas.microsoft.com/office/powerpoint/2010/main" val="1784702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D3C534A5-8E6C-4216-A506-3982BAD641A7}"/>
              </a:ext>
            </a:extLst>
          </p:cNvPr>
          <p:cNvPicPr>
            <a:picLocks noChangeAspect="1"/>
          </p:cNvPicPr>
          <p:nvPr/>
        </p:nvPicPr>
        <p:blipFill>
          <a:blip r:embed="rId2"/>
          <a:stretch>
            <a:fillRect/>
          </a:stretch>
        </p:blipFill>
        <p:spPr>
          <a:xfrm>
            <a:off x="4972033" y="0"/>
            <a:ext cx="7252074" cy="6858000"/>
          </a:xfrm>
          <a:prstGeom prst="rect">
            <a:avLst/>
          </a:prstGeom>
        </p:spPr>
      </p:pic>
      <p:sp>
        <p:nvSpPr>
          <p:cNvPr id="2" name="Título 1">
            <a:extLst>
              <a:ext uri="{FF2B5EF4-FFF2-40B4-BE49-F238E27FC236}">
                <a16:creationId xmlns:a16="http://schemas.microsoft.com/office/drawing/2014/main" id="{199594D1-1EC0-49C7-9B7B-EB5D5F4F7374}"/>
              </a:ext>
            </a:extLst>
          </p:cNvPr>
          <p:cNvSpPr>
            <a:spLocks noGrp="1"/>
          </p:cNvSpPr>
          <p:nvPr>
            <p:ph type="title"/>
          </p:nvPr>
        </p:nvSpPr>
        <p:spPr>
          <a:xfrm>
            <a:off x="191344" y="206081"/>
            <a:ext cx="4393704" cy="2360616"/>
          </a:xfrm>
          <a:solidFill>
            <a:schemeClr val="accent4">
              <a:lumMod val="60000"/>
              <a:lumOff val="40000"/>
            </a:schemeClr>
          </a:solidFill>
        </p:spPr>
        <p:txBody>
          <a:bodyPr>
            <a:noAutofit/>
          </a:bodyPr>
          <a:lstStyle/>
          <a:p>
            <a:pPr algn="ctr"/>
            <a:r>
              <a:rPr lang="es-CL" sz="4000" b="1" dirty="0">
                <a:latin typeface="MeMima" pitchFamily="2" charset="0"/>
              </a:rPr>
              <a:t>Semana 2: </a:t>
            </a:r>
            <a:br>
              <a:rPr lang="es-CL" sz="4000" dirty="0">
                <a:latin typeface="MeMima" pitchFamily="2" charset="0"/>
              </a:rPr>
            </a:br>
            <a:r>
              <a:rPr lang="es-CL" sz="4000" dirty="0">
                <a:latin typeface="MeMima" pitchFamily="2" charset="0"/>
              </a:rPr>
              <a:t>Tipos de fuentes luminosas.</a:t>
            </a:r>
            <a:br>
              <a:rPr lang="es-CL" sz="4000" dirty="0">
                <a:latin typeface="MeMima" pitchFamily="2" charset="0"/>
              </a:rPr>
            </a:br>
            <a:r>
              <a:rPr lang="es-CL" sz="4000" dirty="0">
                <a:latin typeface="MeMima" pitchFamily="2" charset="0"/>
              </a:rPr>
              <a:t>Revisemos. </a:t>
            </a:r>
          </a:p>
        </p:txBody>
      </p:sp>
      <p:sp>
        <p:nvSpPr>
          <p:cNvPr id="5" name="CuadroTexto 4">
            <a:extLst>
              <a:ext uri="{FF2B5EF4-FFF2-40B4-BE49-F238E27FC236}">
                <a16:creationId xmlns:a16="http://schemas.microsoft.com/office/drawing/2014/main" id="{EFF3EBFD-C699-4B12-AAAA-1E46D7C6C99F}"/>
              </a:ext>
            </a:extLst>
          </p:cNvPr>
          <p:cNvSpPr txBox="1"/>
          <p:nvPr/>
        </p:nvSpPr>
        <p:spPr>
          <a:xfrm>
            <a:off x="10128448" y="1556792"/>
            <a:ext cx="1440160" cy="923330"/>
          </a:xfrm>
          <a:prstGeom prst="rect">
            <a:avLst/>
          </a:prstGeom>
          <a:noFill/>
        </p:spPr>
        <p:txBody>
          <a:bodyPr wrap="square" rtlCol="0">
            <a:spAutoFit/>
          </a:bodyPr>
          <a:lstStyle/>
          <a:p>
            <a:r>
              <a:rPr lang="es-CL" dirty="0"/>
              <a:t>Estrellas</a:t>
            </a:r>
          </a:p>
          <a:p>
            <a:r>
              <a:rPr lang="es-CL" dirty="0"/>
              <a:t>Sol</a:t>
            </a:r>
          </a:p>
          <a:p>
            <a:endParaRPr lang="es-CL" dirty="0"/>
          </a:p>
        </p:txBody>
      </p:sp>
      <p:sp>
        <p:nvSpPr>
          <p:cNvPr id="8" name="CuadroTexto 7">
            <a:extLst>
              <a:ext uri="{FF2B5EF4-FFF2-40B4-BE49-F238E27FC236}">
                <a16:creationId xmlns:a16="http://schemas.microsoft.com/office/drawing/2014/main" id="{82D0D17E-BB28-49FA-B7A7-E48795A30E9A}"/>
              </a:ext>
            </a:extLst>
          </p:cNvPr>
          <p:cNvSpPr txBox="1"/>
          <p:nvPr/>
        </p:nvSpPr>
        <p:spPr>
          <a:xfrm>
            <a:off x="10128448" y="3429000"/>
            <a:ext cx="1656184" cy="646331"/>
          </a:xfrm>
          <a:prstGeom prst="rect">
            <a:avLst/>
          </a:prstGeom>
          <a:noFill/>
        </p:spPr>
        <p:txBody>
          <a:bodyPr wrap="square" rtlCol="0">
            <a:spAutoFit/>
          </a:bodyPr>
          <a:lstStyle/>
          <a:p>
            <a:r>
              <a:rPr lang="es-CL" dirty="0"/>
              <a:t>Lampara</a:t>
            </a:r>
          </a:p>
          <a:p>
            <a:r>
              <a:rPr lang="es-CL" dirty="0"/>
              <a:t>linterna</a:t>
            </a:r>
          </a:p>
        </p:txBody>
      </p:sp>
      <p:sp>
        <p:nvSpPr>
          <p:cNvPr id="9" name="CuadroTexto 8">
            <a:extLst>
              <a:ext uri="{FF2B5EF4-FFF2-40B4-BE49-F238E27FC236}">
                <a16:creationId xmlns:a16="http://schemas.microsoft.com/office/drawing/2014/main" id="{2C2A758E-2983-48B9-92A4-791DB891E226}"/>
              </a:ext>
            </a:extLst>
          </p:cNvPr>
          <p:cNvSpPr txBox="1"/>
          <p:nvPr/>
        </p:nvSpPr>
        <p:spPr>
          <a:xfrm>
            <a:off x="9840416" y="5661248"/>
            <a:ext cx="2232248" cy="646331"/>
          </a:xfrm>
          <a:prstGeom prst="rect">
            <a:avLst/>
          </a:prstGeom>
          <a:noFill/>
        </p:spPr>
        <p:txBody>
          <a:bodyPr wrap="square" rtlCol="0">
            <a:spAutoFit/>
          </a:bodyPr>
          <a:lstStyle/>
          <a:p>
            <a:r>
              <a:rPr lang="es-CL" dirty="0"/>
              <a:t>Natural sol</a:t>
            </a:r>
          </a:p>
          <a:p>
            <a:r>
              <a:rPr lang="es-CL" dirty="0"/>
              <a:t>Artificial ampolleta</a:t>
            </a:r>
          </a:p>
        </p:txBody>
      </p:sp>
    </p:spTree>
    <p:extLst>
      <p:ext uri="{BB962C8B-B14F-4D97-AF65-F5344CB8AC3E}">
        <p14:creationId xmlns:p14="http://schemas.microsoft.com/office/powerpoint/2010/main" val="11784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4A784E3-D378-4784-B0B7-AD5477C214B5}"/>
              </a:ext>
            </a:extLst>
          </p:cNvPr>
          <p:cNvSpPr>
            <a:spLocks noGrp="1"/>
          </p:cNvSpPr>
          <p:nvPr>
            <p:ph idx="1"/>
          </p:nvPr>
        </p:nvSpPr>
        <p:spPr/>
        <p:txBody>
          <a:bodyPr/>
          <a:lstStyle/>
          <a:p>
            <a:endParaRPr lang="es-CL"/>
          </a:p>
        </p:txBody>
      </p:sp>
      <p:pic>
        <p:nvPicPr>
          <p:cNvPr id="5" name="Imagen 4">
            <a:extLst>
              <a:ext uri="{FF2B5EF4-FFF2-40B4-BE49-F238E27FC236}">
                <a16:creationId xmlns:a16="http://schemas.microsoft.com/office/drawing/2014/main" id="{1D3A1D62-6BE7-4BD2-8ABF-4473B30AF2E4}"/>
              </a:ext>
            </a:extLst>
          </p:cNvPr>
          <p:cNvPicPr>
            <a:picLocks noChangeAspect="1"/>
          </p:cNvPicPr>
          <p:nvPr/>
        </p:nvPicPr>
        <p:blipFill>
          <a:blip r:embed="rId2"/>
          <a:stretch>
            <a:fillRect/>
          </a:stretch>
        </p:blipFill>
        <p:spPr>
          <a:xfrm>
            <a:off x="812589" y="1014145"/>
            <a:ext cx="10945216" cy="5805264"/>
          </a:xfrm>
          <a:prstGeom prst="rect">
            <a:avLst/>
          </a:prstGeom>
        </p:spPr>
      </p:pic>
      <p:sp>
        <p:nvSpPr>
          <p:cNvPr id="6" name="Rectángulo 5">
            <a:extLst>
              <a:ext uri="{FF2B5EF4-FFF2-40B4-BE49-F238E27FC236}">
                <a16:creationId xmlns:a16="http://schemas.microsoft.com/office/drawing/2014/main" id="{C462735B-80BF-476E-8AAB-62D74EDC9103}"/>
              </a:ext>
            </a:extLst>
          </p:cNvPr>
          <p:cNvSpPr/>
          <p:nvPr/>
        </p:nvSpPr>
        <p:spPr>
          <a:xfrm>
            <a:off x="3343363" y="10296"/>
            <a:ext cx="6224781" cy="923330"/>
          </a:xfrm>
          <a:prstGeom prst="rect">
            <a:avLst/>
          </a:prstGeom>
          <a:solidFill>
            <a:srgbClr val="D2ECB6"/>
          </a:solidFill>
        </p:spPr>
        <p:txBody>
          <a:bodyPr wrap="none" lIns="91440" tIns="45720" rIns="91440" bIns="45720">
            <a:spAutoFit/>
          </a:bodyPr>
          <a:lstStyle/>
          <a:p>
            <a:pPr algn="ctr"/>
            <a:r>
              <a:rPr lang="es-E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Revisemos la guía</a:t>
            </a:r>
          </a:p>
        </p:txBody>
      </p:sp>
    </p:spTree>
    <p:extLst>
      <p:ext uri="{BB962C8B-B14F-4D97-AF65-F5344CB8AC3E}">
        <p14:creationId xmlns:p14="http://schemas.microsoft.com/office/powerpoint/2010/main" val="2392551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migos de los niños 16x9">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ildrenFriends_16x9_TP103896100" id="{A8143FBE-10B6-44C1-994D-331CD93255E1}" vid="{32A58220-D8CE-4408-8127-8F67042E9688}"/>
    </a:ext>
  </a:extLst>
</a:theme>
</file>

<file path=ppt/theme/theme2.xml><?xml version="1.0" encoding="utf-8"?>
<a:theme xmlns:a="http://schemas.openxmlformats.org/drawingml/2006/main" name="Tema de Offic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D52213BA-6259-469B-8BD9-3C7F83E2B94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Álbum, presentación de niños en el colegio (panorámica)</Template>
  <TotalTime>0</TotalTime>
  <Words>1060</Words>
  <Application>Microsoft Office PowerPoint</Application>
  <PresentationFormat>Panorámica</PresentationFormat>
  <Paragraphs>116</Paragraphs>
  <Slides>31</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31</vt:i4>
      </vt:variant>
    </vt:vector>
  </HeadingPairs>
  <TitlesOfParts>
    <vt:vector size="38" baseType="lpstr">
      <vt:lpstr>Arial</vt:lpstr>
      <vt:lpstr>Cambria</vt:lpstr>
      <vt:lpstr>Ligada (Adrián M.C)</vt:lpstr>
      <vt:lpstr>Ligada 2.1 (Adrian M. C.)</vt:lpstr>
      <vt:lpstr>MeMima</vt:lpstr>
      <vt:lpstr>Times New Roman</vt:lpstr>
      <vt:lpstr>Amigos de los niños 16x9</vt:lpstr>
      <vt:lpstr>“No imprimir ” Ciencias Naturales Semana 8: 18 al 22 de mayo, 2020.  Material de apoyo al estudiante.  Profesoras: Michelle Cabello Yessenia Ibarra</vt:lpstr>
      <vt:lpstr>Presentación de PowerPoint</vt:lpstr>
      <vt:lpstr>Objetivo:</vt:lpstr>
      <vt:lpstr>Ruta de aprendizaje</vt:lpstr>
      <vt:lpstr>Observa el siguiente video </vt:lpstr>
      <vt:lpstr>En la primera semana trabajaste en el texto escolar en las páginas 74, 75, 76 y 77. revisemos lo aprendido</vt:lpstr>
      <vt:lpstr>Presentación de PowerPoint</vt:lpstr>
      <vt:lpstr>Semana 2:  Tipos de fuentes luminosas. Revisemos. </vt:lpstr>
      <vt:lpstr>Presentación de PowerPoint</vt:lpstr>
      <vt:lpstr>Recordemos:</vt:lpstr>
      <vt:lpstr>Presentación de PowerPoint</vt:lpstr>
      <vt:lpstr>Revisemos la guía que se envió en la semana 3.</vt:lpstr>
      <vt:lpstr>Semana  4 en esta semana aprendiste a: Reconocer objetos  transparentes  opacos y traslúcidos  Observa el siguiente video </vt:lpstr>
      <vt:lpstr>Revisemos la guía que debiste realizar en esa semana 4.</vt:lpstr>
      <vt:lpstr>Presentación de PowerPoint</vt:lpstr>
      <vt:lpstr>Recreo cerebral.  Busca las 5 diferencias ¡Vamos tu puedes!</vt:lpstr>
      <vt:lpstr>Presentación de PowerPoint</vt:lpstr>
      <vt:lpstr>Presentación de PowerPoint</vt:lpstr>
      <vt:lpstr>Presentación de PowerPoint</vt:lpstr>
      <vt:lpstr>En la semana 5 aprendiste a: Distinguir las características de las propiedades de la luz: reflexión y refracción</vt:lpstr>
      <vt:lpstr>En síntesis </vt:lpstr>
      <vt:lpstr>Clase 6: aprendiste lo que es la dispersión de la luz.</vt:lpstr>
      <vt:lpstr>En síntesis </vt:lpstr>
      <vt:lpstr>Semana 7 aprendiste a  Asociar la producción del sonido con la vibración de un objeto a partir de la experimentación.</vt:lpstr>
      <vt:lpstr>El origen del sonido: La vibración</vt:lpstr>
      <vt:lpstr>Presentación de PowerPoint</vt:lpstr>
      <vt:lpstr>Experimento en casa. Siente tu voz</vt:lpstr>
      <vt:lpstr>Preguntas de cierre</vt:lpstr>
      <vt:lpstr>Presentación de PowerPoint</vt:lpstr>
      <vt:lpstr>Presentación de PowerPoint</vt:lpstr>
      <vt:lpstr>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2016-08-16T17:18:58Z</dcterms:created>
  <dcterms:modified xsi:type="dcterms:W3CDTF">2020-05-16T13:54:27Z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TC038961019991</vt:lpwstr>
  </property>
</Properties>
</file>