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20-08-2020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“Luz, cámara, ¡acción!”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21.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7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¡3,2,1! Seguiremos con los medios de comunicación, el día de hoy será la </a:t>
            </a:r>
            <a:r>
              <a:rPr lang="es-CL" b="1" u="sng" dirty="0"/>
              <a:t>cámara de video, </a:t>
            </a:r>
            <a:r>
              <a:rPr lang="es-CL" b="1" dirty="0"/>
              <a:t>su origen, sus cambios y como es ahora. Así que pone atención, guardemos silencio y que empiece el espectáculo. ¡ACCIÓN!  </a:t>
            </a:r>
            <a:endParaRPr lang="es-CL" b="1" u="sng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1162197" y="3370035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1190618" y="3630678"/>
            <a:ext cx="176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Cámaras de video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967225" y="3959583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4083871" y="4454590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1306317" y="4931069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809889" y="5432523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3077300" y="4083331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3141930" y="4763418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74CB64-5765-4752-8906-D4EFCE94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304" y="2858267"/>
            <a:ext cx="5804486" cy="35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Cámaras de video: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992C37-430B-41A4-9A00-60002EF4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16" y="219188"/>
            <a:ext cx="9365226" cy="64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CL" b="1" u="sng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747"/>
            <a:ext cx="10515600" cy="5130216"/>
          </a:xfrm>
        </p:spPr>
        <p:txBody>
          <a:bodyPr/>
          <a:lstStyle/>
          <a:p>
            <a:r>
              <a:rPr lang="es-CL" b="1" dirty="0"/>
              <a:t>Primero debemos forrar los dos cilindros con papeles de colores. </a:t>
            </a:r>
          </a:p>
          <a:p>
            <a:r>
              <a:rPr lang="es-CL" b="1" dirty="0"/>
              <a:t>Después, los niños y niñas deberán recortar dos trozos de un cilindro y pegarlos en un costado del otro cilindro que no se haya cortado.</a:t>
            </a:r>
          </a:p>
          <a:p>
            <a:r>
              <a:rPr lang="es-CL" b="1" dirty="0"/>
              <a:t>Tercero, deberán acomodar el cilindro recortado en el costado despejado del cilindro que le adhirió las dos partes cortadas. </a:t>
            </a:r>
          </a:p>
          <a:p>
            <a:r>
              <a:rPr lang="es-CL" b="1" dirty="0"/>
              <a:t>Y finalizaremos detalles que tu desees sumarle, como tornillos o verificar que esta todo bien pegado.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DE1A8D-CF03-4E33-A38B-0B96896B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69" y="3860474"/>
            <a:ext cx="3826413" cy="29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3" y="1600350"/>
            <a:ext cx="6261115" cy="2411212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¿Cómo se usa este dispositivo?</a:t>
            </a:r>
          </a:p>
          <a:p>
            <a:pPr marL="0" indent="0" algn="ctr">
              <a:buNone/>
            </a:pPr>
            <a:r>
              <a:rPr lang="es-CL" dirty="0"/>
              <a:t>¿Qué color elegiste para tu trabajo?</a:t>
            </a:r>
          </a:p>
          <a:p>
            <a:pPr marL="0" indent="0" algn="ctr">
              <a:buNone/>
            </a:pPr>
            <a:r>
              <a:rPr lang="es-CL" dirty="0"/>
              <a:t>¿Te gustó el resultado final?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0" y="2083632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581930" y="1600349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4" y="4661814"/>
            <a:ext cx="3377381" cy="2196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3299769" y="3703649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214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“Luz, cámara, ¡acción!”</vt:lpstr>
      <vt:lpstr>¡Hola chicas y chicos!</vt:lpstr>
      <vt:lpstr>Cámaras de video:</vt:lpstr>
      <vt:lpstr>Actividad: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46</cp:revision>
  <dcterms:created xsi:type="dcterms:W3CDTF">2020-06-18T21:51:07Z</dcterms:created>
  <dcterms:modified xsi:type="dcterms:W3CDTF">2020-08-20T22:33:13Z</dcterms:modified>
</cp:coreProperties>
</file>