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sldIdLst>
    <p:sldId id="256" r:id="rId2"/>
    <p:sldId id="257" r:id="rId3"/>
    <p:sldId id="261" r:id="rId4"/>
    <p:sldId id="270" r:id="rId5"/>
    <p:sldId id="273" r:id="rId6"/>
    <p:sldId id="272" r:id="rId7"/>
    <p:sldId id="267" r:id="rId8"/>
    <p:sldId id="269" r:id="rId9"/>
    <p:sldId id="262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B6FE"/>
    <a:srgbClr val="FF2525"/>
    <a:srgbClr val="FA53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660"/>
  </p:normalViewPr>
  <p:slideViewPr>
    <p:cSldViewPr>
      <p:cViewPr varScale="1">
        <p:scale>
          <a:sx n="65" d="100"/>
          <a:sy n="65" d="100"/>
        </p:scale>
        <p:origin x="139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7DD32-83BF-4D62-8861-5375104C8E6C}" type="datetimeFigureOut">
              <a:rPr lang="es-ES" smtClean="0"/>
              <a:pPr/>
              <a:t>23/10/2020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2190A-4507-4F1D-83C3-067253A262D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0626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2190A-4507-4F1D-83C3-067253A262DE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4185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B711-DD65-4C66-9375-52C6F1380620}" type="datetimeFigureOut">
              <a:rPr lang="es-ES" smtClean="0"/>
              <a:pPr/>
              <a:t>23/10/2020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256C-DC8A-4116-AF27-9AF6C66A21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B711-DD65-4C66-9375-52C6F1380620}" type="datetimeFigureOut">
              <a:rPr lang="es-ES" smtClean="0"/>
              <a:pPr/>
              <a:t>23/10/2020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256C-DC8A-4116-AF27-9AF6C66A21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B711-DD65-4C66-9375-52C6F1380620}" type="datetimeFigureOut">
              <a:rPr lang="es-ES" smtClean="0"/>
              <a:pPr/>
              <a:t>23/10/2020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256C-DC8A-4116-AF27-9AF6C66A21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B711-DD65-4C66-9375-52C6F1380620}" type="datetimeFigureOut">
              <a:rPr lang="es-ES" smtClean="0"/>
              <a:pPr/>
              <a:t>23/10/2020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256C-DC8A-4116-AF27-9AF6C66A21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B711-DD65-4C66-9375-52C6F1380620}" type="datetimeFigureOut">
              <a:rPr lang="es-ES" smtClean="0"/>
              <a:pPr/>
              <a:t>23/10/2020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256C-DC8A-4116-AF27-9AF6C66A21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B711-DD65-4C66-9375-52C6F1380620}" type="datetimeFigureOut">
              <a:rPr lang="es-ES" smtClean="0"/>
              <a:pPr/>
              <a:t>23/10/2020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256C-DC8A-4116-AF27-9AF6C66A21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B711-DD65-4C66-9375-52C6F1380620}" type="datetimeFigureOut">
              <a:rPr lang="es-ES" smtClean="0"/>
              <a:pPr/>
              <a:t>23/10/2020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256C-DC8A-4116-AF27-9AF6C66A21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B711-DD65-4C66-9375-52C6F1380620}" type="datetimeFigureOut">
              <a:rPr lang="es-ES" smtClean="0"/>
              <a:pPr/>
              <a:t>23/10/2020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256C-DC8A-4116-AF27-9AF6C66A21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B711-DD65-4C66-9375-52C6F1380620}" type="datetimeFigureOut">
              <a:rPr lang="es-ES" smtClean="0"/>
              <a:pPr/>
              <a:t>23/10/2020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256C-DC8A-4116-AF27-9AF6C66A21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B711-DD65-4C66-9375-52C6F1380620}" type="datetimeFigureOut">
              <a:rPr lang="es-ES" smtClean="0"/>
              <a:pPr/>
              <a:t>23/10/2020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256C-DC8A-4116-AF27-9AF6C66A21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B711-DD65-4C66-9375-52C6F1380620}" type="datetimeFigureOut">
              <a:rPr lang="es-ES" smtClean="0"/>
              <a:pPr/>
              <a:t>23/10/2020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256C-DC8A-4116-AF27-9AF6C66A21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DB711-DD65-4C66-9375-52C6F1380620}" type="datetimeFigureOut">
              <a:rPr lang="es-ES" smtClean="0"/>
              <a:pPr/>
              <a:t>23/10/2020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C256C-DC8A-4116-AF27-9AF6C66A21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r5d4fDbAAEQ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928662" y="4071942"/>
            <a:ext cx="7772400" cy="1071570"/>
          </a:xfrm>
        </p:spPr>
        <p:txBody>
          <a:bodyPr>
            <a:noAutofit/>
          </a:bodyPr>
          <a:lstStyle/>
          <a:p>
            <a:pPr algn="ctr"/>
            <a:r>
              <a:rPr lang="es-ES" sz="6600" b="1" dirty="0">
                <a:solidFill>
                  <a:srgbClr val="7030A0"/>
                </a:solidFill>
                <a:latin typeface="Century" panose="02040604050505020304" pitchFamily="18" charset="0"/>
              </a:rPr>
              <a:t>Regalo Lector</a:t>
            </a:r>
          </a:p>
        </p:txBody>
      </p:sp>
      <p:pic>
        <p:nvPicPr>
          <p:cNvPr id="6" name="5 Imagen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306" y="5929306"/>
            <a:ext cx="2539694" cy="928694"/>
          </a:xfrm>
          <a:prstGeom prst="rect">
            <a:avLst/>
          </a:prstGeom>
        </p:spPr>
      </p:pic>
      <p:pic>
        <p:nvPicPr>
          <p:cNvPr id="7" name="6 Imagen" descr="logocra20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430" y="4857760"/>
            <a:ext cx="1071570" cy="1071570"/>
          </a:xfrm>
          <a:prstGeom prst="rect">
            <a:avLst/>
          </a:prstGeom>
        </p:spPr>
      </p:pic>
      <p:sp>
        <p:nvSpPr>
          <p:cNvPr id="11266" name="AutoShape 2" descr="PLANNER Y CALENDARIO AGOSTO 2019 (DESCARGABLE) – MOIX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268" name="AutoShape 4" descr="PLANNER Y CALENDARIO AGOSTO 2019 (DESCARGABLE) – MOIX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270" name="AutoShape 6" descr="PLANNER Y CALENDARIO AGOSTO 2019 (DESCARGABLE) – MOIX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8434" name="Picture 2" descr="Letrering Octubre #otoño #lettering #bulletjournal | Cuaderno de viajes,  Ideas de título, Ideas para titulos"/>
          <p:cNvPicPr>
            <a:picLocks noChangeAspect="1" noChangeArrowheads="1"/>
          </p:cNvPicPr>
          <p:nvPr/>
        </p:nvPicPr>
        <p:blipFill>
          <a:blip r:embed="rId4"/>
          <a:srcRect t="15032" b="19374"/>
          <a:stretch>
            <a:fillRect/>
          </a:stretch>
        </p:blipFill>
        <p:spPr bwMode="auto">
          <a:xfrm>
            <a:off x="0" y="0"/>
            <a:ext cx="9144000" cy="4000504"/>
          </a:xfrm>
          <a:prstGeom prst="rect">
            <a:avLst/>
          </a:prstGeom>
          <a:noFill/>
        </p:spPr>
      </p:pic>
      <p:sp>
        <p:nvSpPr>
          <p:cNvPr id="9" name="3 Título"/>
          <p:cNvSpPr txBox="1">
            <a:spLocks/>
          </p:cNvSpPr>
          <p:nvPr/>
        </p:nvSpPr>
        <p:spPr>
          <a:xfrm>
            <a:off x="571472" y="4857760"/>
            <a:ext cx="7772400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" panose="02040604050505020304" pitchFamily="18" charset="0"/>
                <a:ea typeface="+mj-ea"/>
                <a:cs typeface="+mj-cs"/>
              </a:rPr>
              <a:t>A cargo de Claudia Kaempfe y Carolina</a:t>
            </a:r>
            <a:r>
              <a:rPr kumimoji="0" lang="es-ES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" panose="02040604050505020304" pitchFamily="18" charset="0"/>
                <a:ea typeface="+mj-ea"/>
                <a:cs typeface="+mj-cs"/>
              </a:rPr>
              <a:t> Vargas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" panose="02040604050505020304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1000100" y="0"/>
            <a:ext cx="8143900" cy="6858000"/>
          </a:xfrm>
        </p:spPr>
        <p:txBody>
          <a:bodyPr>
            <a:noAutofit/>
          </a:bodyPr>
          <a:lstStyle/>
          <a:p>
            <a:pPr>
              <a:buNone/>
            </a:pPr>
            <a:endParaRPr lang="es-ES" sz="4000" dirty="0">
              <a:latin typeface="Elephant" pitchFamily="18" charset="0"/>
            </a:endParaRPr>
          </a:p>
          <a:p>
            <a:pPr>
              <a:buNone/>
            </a:pPr>
            <a:r>
              <a:rPr lang="es-ES" sz="3600" dirty="0">
                <a:latin typeface="Elephant" pitchFamily="18" charset="0"/>
              </a:rPr>
              <a:t>Fecha:	 	26 al 30 de </a:t>
            </a:r>
            <a:r>
              <a:rPr lang="es-ES" sz="2800" dirty="0">
                <a:latin typeface="Elephant" pitchFamily="18" charset="0"/>
              </a:rPr>
              <a:t>Octubre</a:t>
            </a:r>
            <a:br>
              <a:rPr lang="es-ES" sz="3600" dirty="0">
                <a:latin typeface="Elephant" pitchFamily="18" charset="0"/>
              </a:rPr>
            </a:br>
            <a:endParaRPr lang="es-ES" sz="3600" dirty="0">
              <a:latin typeface="Elephant" pitchFamily="18" charset="0"/>
            </a:endParaRPr>
          </a:p>
          <a:p>
            <a:pPr>
              <a:buNone/>
            </a:pPr>
            <a:r>
              <a:rPr lang="es-ES" sz="3600" dirty="0">
                <a:latin typeface="Elephant" pitchFamily="18" charset="0"/>
              </a:rPr>
              <a:t>Dirigido a :	Pre básica</a:t>
            </a:r>
            <a:br>
              <a:rPr lang="es-ES" sz="3600" dirty="0">
                <a:latin typeface="Elephant" pitchFamily="18" charset="0"/>
              </a:rPr>
            </a:br>
            <a:endParaRPr lang="es-ES" sz="3600" dirty="0">
              <a:latin typeface="Elephant" pitchFamily="18" charset="0"/>
            </a:endParaRPr>
          </a:p>
          <a:p>
            <a:pPr>
              <a:buNone/>
            </a:pPr>
            <a:r>
              <a:rPr lang="es-ES" sz="3600" dirty="0">
                <a:latin typeface="Elephant" pitchFamily="18" charset="0"/>
              </a:rPr>
              <a:t>Objetivo: 	Comprender a 					partir de la escucha 				atenta y reconocer 				ideas centrales de 				un cuento.</a:t>
            </a:r>
          </a:p>
          <a:p>
            <a:pPr>
              <a:buNone/>
            </a:pPr>
            <a:r>
              <a:rPr lang="es-ES" sz="3600" dirty="0">
                <a:latin typeface="Script MT Bold" panose="03040602040607080904" pitchFamily="66" charset="0"/>
              </a:rPr>
              <a:t>			</a:t>
            </a:r>
            <a:r>
              <a:rPr lang="es-ES" dirty="0">
                <a:latin typeface="Cookie" pitchFamily="2" charset="0"/>
              </a:rPr>
              <a:t>		</a:t>
            </a:r>
          </a:p>
          <a:p>
            <a:pPr>
              <a:buNone/>
            </a:pPr>
            <a:r>
              <a:rPr lang="es-ES" dirty="0">
                <a:latin typeface="Cookie" pitchFamily="2" charset="0"/>
              </a:rPr>
              <a:t>			</a:t>
            </a:r>
            <a:endParaRPr lang="es-ES" sz="3600" dirty="0">
              <a:latin typeface="Cookie" pitchFamily="2" charset="0"/>
            </a:endParaRPr>
          </a:p>
        </p:txBody>
      </p:sp>
      <p:pic>
        <p:nvPicPr>
          <p:cNvPr id="2" name="8 Imagen" descr="clase.png">
            <a:extLst>
              <a:ext uri="{FF2B5EF4-FFF2-40B4-BE49-F238E27FC236}">
                <a16:creationId xmlns:a16="http://schemas.microsoft.com/office/drawing/2014/main" id="{00A3401C-66A4-45C4-A418-7356C0BA6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005064"/>
            <a:ext cx="2791155" cy="11707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85786" y="0"/>
            <a:ext cx="7772400" cy="1785926"/>
          </a:xfrm>
        </p:spPr>
        <p:txBody>
          <a:bodyPr>
            <a:normAutofit/>
          </a:bodyPr>
          <a:lstStyle/>
          <a:p>
            <a:r>
              <a:rPr lang="es-ES" sz="5400" u="sng" dirty="0">
                <a:solidFill>
                  <a:srgbClr val="002060"/>
                </a:solidFill>
                <a:latin typeface="Elephant" panose="02020904090505020303" pitchFamily="18" charset="0"/>
              </a:rPr>
              <a:t>Ruta de aprendizaje</a:t>
            </a:r>
            <a:br>
              <a:rPr lang="es-ES" sz="5400" u="sng" dirty="0">
                <a:solidFill>
                  <a:srgbClr val="002060"/>
                </a:solidFill>
                <a:latin typeface="Script MT Bold" panose="03040602040607080904" pitchFamily="66" charset="0"/>
              </a:rPr>
            </a:br>
            <a:endParaRPr lang="es-ES" sz="5400" u="sng" dirty="0">
              <a:solidFill>
                <a:srgbClr val="002060"/>
              </a:solidFill>
              <a:latin typeface="Script MT Bold" panose="03040602040607080904" pitchFamily="66" charset="0"/>
            </a:endParaRPr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928662" y="1071546"/>
            <a:ext cx="7786742" cy="3714776"/>
          </a:xfrm>
        </p:spPr>
        <p:txBody>
          <a:bodyPr>
            <a:normAutofit fontScale="62500" lnSpcReduction="20000"/>
          </a:bodyPr>
          <a:lstStyle/>
          <a:p>
            <a:pPr marL="571500" indent="-571500"/>
            <a:endParaRPr lang="es-ES" sz="3600" dirty="0">
              <a:solidFill>
                <a:schemeClr val="tx1"/>
              </a:solidFill>
              <a:latin typeface="Script MT Bold" panose="03040602040607080904" pitchFamily="66" charset="0"/>
            </a:endParaRPr>
          </a:p>
          <a:p>
            <a:pPr marL="571500" indent="-571500">
              <a:buFont typeface="Wingdings" pitchFamily="2" charset="2"/>
              <a:buChar char="ü"/>
            </a:pPr>
            <a:r>
              <a:rPr lang="es-ES" sz="3600" dirty="0">
                <a:solidFill>
                  <a:schemeClr val="tx1"/>
                </a:solidFill>
                <a:latin typeface="Elephant" pitchFamily="18" charset="0"/>
              </a:rPr>
              <a:t>Conocer tema central LOS ANIMALES</a:t>
            </a:r>
          </a:p>
          <a:p>
            <a:pPr marL="571500" indent="-571500">
              <a:buFont typeface="Wingdings" pitchFamily="2" charset="2"/>
              <a:buChar char="ü"/>
            </a:pPr>
            <a:endParaRPr lang="es-ES" sz="3600" dirty="0">
              <a:solidFill>
                <a:schemeClr val="tx1"/>
              </a:solidFill>
              <a:latin typeface="Elephant" pitchFamily="18" charset="0"/>
            </a:endParaRPr>
          </a:p>
          <a:p>
            <a:pPr marL="571500" indent="-571500">
              <a:buFont typeface="Wingdings" pitchFamily="2" charset="2"/>
              <a:buChar char="ü"/>
            </a:pPr>
            <a:r>
              <a:rPr lang="es-ES" sz="3600" dirty="0">
                <a:solidFill>
                  <a:schemeClr val="tx1"/>
                </a:solidFill>
                <a:latin typeface="Elephant" pitchFamily="18" charset="0"/>
              </a:rPr>
              <a:t>Escuchar con atención el cuento </a:t>
            </a:r>
            <a:br>
              <a:rPr lang="es-ES" sz="3600" dirty="0">
                <a:solidFill>
                  <a:schemeClr val="tx1"/>
                </a:solidFill>
                <a:latin typeface="Elephant" pitchFamily="18" charset="0"/>
              </a:rPr>
            </a:br>
            <a:r>
              <a:rPr lang="es-ES" sz="3600" dirty="0">
                <a:solidFill>
                  <a:schemeClr val="tx1"/>
                </a:solidFill>
                <a:latin typeface="Elephant" pitchFamily="18" charset="0"/>
              </a:rPr>
              <a:t>“Amigos”</a:t>
            </a:r>
            <a:br>
              <a:rPr lang="es-ES" sz="3600" dirty="0">
                <a:solidFill>
                  <a:schemeClr val="tx1"/>
                </a:solidFill>
                <a:latin typeface="Elephant" pitchFamily="18" charset="0"/>
              </a:rPr>
            </a:br>
            <a:endParaRPr lang="es-ES" sz="3600" dirty="0">
              <a:solidFill>
                <a:schemeClr val="tx1"/>
              </a:solidFill>
              <a:latin typeface="Elephant" pitchFamily="18" charset="0"/>
            </a:endParaRPr>
          </a:p>
          <a:p>
            <a:pPr marL="571500" indent="-571500">
              <a:buFont typeface="Wingdings" pitchFamily="2" charset="2"/>
              <a:buChar char="ü"/>
            </a:pPr>
            <a:r>
              <a:rPr lang="es-ES" sz="3600" dirty="0">
                <a:solidFill>
                  <a:schemeClr val="tx1"/>
                </a:solidFill>
                <a:latin typeface="Elephant" pitchFamily="18" charset="0"/>
              </a:rPr>
              <a:t>Desarrollar actividad para evaluar lo aprendido.</a:t>
            </a:r>
          </a:p>
          <a:p>
            <a:pPr marL="571500" indent="-571500">
              <a:buFont typeface="Wingdings" pitchFamily="2" charset="2"/>
              <a:buChar char="ü"/>
            </a:pPr>
            <a:endParaRPr lang="es-ES" sz="3600" dirty="0">
              <a:solidFill>
                <a:schemeClr val="tx1"/>
              </a:solidFill>
              <a:latin typeface="Elephant" pitchFamily="18" charset="0"/>
            </a:endParaRPr>
          </a:p>
          <a:p>
            <a:pPr marL="571500" indent="-571500">
              <a:buFont typeface="Wingdings" pitchFamily="2" charset="2"/>
              <a:buChar char="ü"/>
            </a:pPr>
            <a:r>
              <a:rPr lang="es-ES" sz="4000" b="1" dirty="0">
                <a:solidFill>
                  <a:srgbClr val="FF0000"/>
                </a:solidFill>
                <a:latin typeface="Elephant" pitchFamily="18" charset="0"/>
              </a:rPr>
              <a:t>Necesitaras Cartulina azul o celeste,</a:t>
            </a:r>
          </a:p>
          <a:p>
            <a:r>
              <a:rPr lang="es-ES" sz="4000" b="1" dirty="0">
                <a:solidFill>
                  <a:srgbClr val="FF0000"/>
                </a:solidFill>
                <a:latin typeface="Elephant" pitchFamily="18" charset="0"/>
              </a:rPr>
              <a:t> papel lustre o de colores, pegamento y tijeras.</a:t>
            </a:r>
          </a:p>
        </p:txBody>
      </p:sp>
      <p:sp>
        <p:nvSpPr>
          <p:cNvPr id="14338" name="AutoShape 2" descr="micrófono apagado - Iconos gratis de herramientas y utensili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8 Imagen" descr="cla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950" y="4913029"/>
            <a:ext cx="4164494" cy="1746849"/>
          </a:xfrm>
          <a:prstGeom prst="rect">
            <a:avLst/>
          </a:prstGeom>
        </p:spPr>
      </p:pic>
      <p:sp>
        <p:nvSpPr>
          <p:cNvPr id="6148" name="AutoShape 4" descr="Lápices Del Color En Una Hoja En Blanco Imagen de archivo - Image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152" name="AutoShape 8" descr="Filas De Lápices De Colores Sobre Una Hoja De Cuaderno Ajustado E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154" name="AutoShape 10" descr="Filas De Lápices De Colores Sobre Una Hoja De Cuaderno Ajustado E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156" name="AutoShape 12" descr="Fila De Lápices De Colores En Una Hoja De Cuaderno Forrado E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2" name="Picture 4" descr="papel tijeras pegamento - Foto de archivo - #11327497 | Agencia de stock  PantherMedia">
            <a:extLst>
              <a:ext uri="{FF2B5EF4-FFF2-40B4-BE49-F238E27FC236}">
                <a16:creationId xmlns:a16="http://schemas.microsoft.com/office/drawing/2014/main" id="{9DDBBB00-852D-468A-90A8-B837A2252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86322"/>
            <a:ext cx="2880320" cy="192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5"/>
          <p:cNvSpPr txBox="1">
            <a:spLocks/>
          </p:cNvSpPr>
          <p:nvPr/>
        </p:nvSpPr>
        <p:spPr>
          <a:xfrm>
            <a:off x="251520" y="260648"/>
            <a:ext cx="9041978" cy="175881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dirty="0">
              <a:latin typeface="Elephant" panose="02020904090505020303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8755085-4628-4F3D-B4EA-5AAA5C061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6A447877-7DCC-4BF8-A490-7D74E47A60DB}"/>
              </a:ext>
            </a:extLst>
          </p:cNvPr>
          <p:cNvSpPr/>
          <p:nvPr/>
        </p:nvSpPr>
        <p:spPr>
          <a:xfrm>
            <a:off x="611560" y="1758816"/>
            <a:ext cx="3960440" cy="590064"/>
          </a:xfrm>
          <a:prstGeom prst="rect">
            <a:avLst/>
          </a:prstGeom>
          <a:solidFill>
            <a:srgbClr val="3AB6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A2DE113-A2D5-4304-9854-D03E2CA93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7" y="2253298"/>
            <a:ext cx="3707903" cy="4399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2265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5"/>
          <p:cNvSpPr txBox="1">
            <a:spLocks/>
          </p:cNvSpPr>
          <p:nvPr/>
        </p:nvSpPr>
        <p:spPr>
          <a:xfrm>
            <a:off x="251520" y="260648"/>
            <a:ext cx="9041978" cy="175881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dirty="0">
              <a:latin typeface="Elephant" panose="02020904090505020303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8755085-4628-4F3D-B4EA-5AAA5C061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6A447877-7DCC-4BF8-A490-7D74E47A60DB}"/>
              </a:ext>
            </a:extLst>
          </p:cNvPr>
          <p:cNvSpPr/>
          <p:nvPr/>
        </p:nvSpPr>
        <p:spPr>
          <a:xfrm>
            <a:off x="611560" y="1758816"/>
            <a:ext cx="3960440" cy="590064"/>
          </a:xfrm>
          <a:prstGeom prst="rect">
            <a:avLst/>
          </a:prstGeom>
          <a:solidFill>
            <a:srgbClr val="3AB6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2277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fografía: el pescado azul - Consérvate. Blog de Calvo">
            <a:extLst>
              <a:ext uri="{FF2B5EF4-FFF2-40B4-BE49-F238E27FC236}">
                <a16:creationId xmlns:a16="http://schemas.microsoft.com/office/drawing/2014/main" id="{778FB596-BA2C-4B9E-B704-3E30D5314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7756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5">
            <a:extLst>
              <a:ext uri="{FF2B5EF4-FFF2-40B4-BE49-F238E27FC236}">
                <a16:creationId xmlns:a16="http://schemas.microsoft.com/office/drawing/2014/main" id="{D2D47AEC-35A4-4E89-BFCD-1AE1E59F7E7D}"/>
              </a:ext>
            </a:extLst>
          </p:cNvPr>
          <p:cNvSpPr txBox="1">
            <a:spLocks/>
          </p:cNvSpPr>
          <p:nvPr/>
        </p:nvSpPr>
        <p:spPr>
          <a:xfrm>
            <a:off x="1187624" y="5445224"/>
            <a:ext cx="7920132" cy="115212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>
                <a:latin typeface="Elephant" panose="02020904090505020303" pitchFamily="18" charset="0"/>
              </a:rPr>
              <a:t>¿Qué características tiene el pez?</a:t>
            </a:r>
          </a:p>
          <a:p>
            <a:endParaRPr lang="es-CL" sz="3600" dirty="0">
              <a:latin typeface="Elephant" panose="02020904090505020303" pitchFamily="18" charset="0"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02BD2E1A-F4B0-450E-9ACE-CDB7FE702464}"/>
              </a:ext>
            </a:extLst>
          </p:cNvPr>
          <p:cNvSpPr/>
          <p:nvPr/>
        </p:nvSpPr>
        <p:spPr>
          <a:xfrm>
            <a:off x="251520" y="404664"/>
            <a:ext cx="2160240" cy="86409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4467BC2-15F1-45E0-8743-2F947D91FEF9}"/>
              </a:ext>
            </a:extLst>
          </p:cNvPr>
          <p:cNvSpPr/>
          <p:nvPr/>
        </p:nvSpPr>
        <p:spPr>
          <a:xfrm>
            <a:off x="226308" y="4120410"/>
            <a:ext cx="2160240" cy="86409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88ADE795-1520-4DEA-B823-F8F420A3C111}"/>
              </a:ext>
            </a:extLst>
          </p:cNvPr>
          <p:cNvSpPr/>
          <p:nvPr/>
        </p:nvSpPr>
        <p:spPr>
          <a:xfrm>
            <a:off x="6732242" y="274076"/>
            <a:ext cx="2160240" cy="86409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F7C53C87-1EB1-42A5-97D5-8EA152F11652}"/>
              </a:ext>
            </a:extLst>
          </p:cNvPr>
          <p:cNvSpPr/>
          <p:nvPr/>
        </p:nvSpPr>
        <p:spPr>
          <a:xfrm>
            <a:off x="6757452" y="4122956"/>
            <a:ext cx="2160240" cy="86409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F34FD7C-587F-4D2A-A8A0-810BBC571D4F}"/>
              </a:ext>
            </a:extLst>
          </p:cNvPr>
          <p:cNvSpPr txBox="1"/>
          <p:nvPr/>
        </p:nvSpPr>
        <p:spPr>
          <a:xfrm>
            <a:off x="238913" y="479789"/>
            <a:ext cx="2135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VIVE EN EL AGUA</a:t>
            </a:r>
            <a:endParaRPr lang="es-CL" sz="2400" b="1" dirty="0"/>
          </a:p>
        </p:txBody>
      </p:sp>
    </p:spTree>
    <p:extLst>
      <p:ext uri="{BB962C8B-B14F-4D97-AF65-F5344CB8AC3E}">
        <p14:creationId xmlns:p14="http://schemas.microsoft.com/office/powerpoint/2010/main" val="2217975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0" y="1412776"/>
            <a:ext cx="4032448" cy="1758815"/>
          </a:xfrm>
        </p:spPr>
        <p:txBody>
          <a:bodyPr>
            <a:normAutofit/>
          </a:bodyPr>
          <a:lstStyle/>
          <a:p>
            <a:r>
              <a:rPr lang="es-CL" sz="5400" b="1" dirty="0">
                <a:solidFill>
                  <a:schemeClr val="tx2"/>
                </a:solidFill>
                <a:latin typeface="Elephant" panose="02020904090505020303" pitchFamily="18" charset="0"/>
              </a:rPr>
              <a:t>Hora del </a:t>
            </a:r>
            <a:br>
              <a:rPr lang="es-CL" sz="5400" b="1" dirty="0">
                <a:solidFill>
                  <a:schemeClr val="tx2"/>
                </a:solidFill>
                <a:latin typeface="Elephant" panose="02020904090505020303" pitchFamily="18" charset="0"/>
              </a:rPr>
            </a:br>
            <a:r>
              <a:rPr lang="es-CL" sz="5400" b="1" dirty="0">
                <a:solidFill>
                  <a:schemeClr val="tx2"/>
                </a:solidFill>
                <a:latin typeface="Elephant" panose="02020904090505020303" pitchFamily="18" charset="0"/>
              </a:rPr>
              <a:t>cuento</a:t>
            </a:r>
          </a:p>
        </p:txBody>
      </p:sp>
      <p:sp>
        <p:nvSpPr>
          <p:cNvPr id="5" name="Rectángulo 4"/>
          <p:cNvSpPr/>
          <p:nvPr/>
        </p:nvSpPr>
        <p:spPr>
          <a:xfrm>
            <a:off x="804983" y="3107039"/>
            <a:ext cx="281747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L" sz="4000" b="1" dirty="0"/>
          </a:p>
          <a:p>
            <a:r>
              <a:rPr lang="es-CL" sz="3600" b="1" dirty="0">
                <a:hlinkClick r:id="rId2"/>
              </a:rPr>
              <a:t>https://www.youtube.com/watch?v=r5d4fDbAAEQ</a:t>
            </a:r>
            <a:endParaRPr lang="es-CL" sz="3600" b="1" dirty="0"/>
          </a:p>
          <a:p>
            <a:endParaRPr lang="es-C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658F724-BD62-44F3-859D-0D0A67FEC3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453" y="0"/>
            <a:ext cx="552154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7224" y="0"/>
            <a:ext cx="7643802" cy="814412"/>
          </a:xfrm>
        </p:spPr>
        <p:txBody>
          <a:bodyPr>
            <a:noAutofit/>
          </a:bodyPr>
          <a:lstStyle/>
          <a:p>
            <a:pPr algn="ctr"/>
            <a:r>
              <a:rPr lang="es-CL" sz="4800" u="sng" dirty="0">
                <a:latin typeface="Elephant" pitchFamily="18" charset="0"/>
              </a:rPr>
              <a:t>Actividad</a:t>
            </a:r>
            <a:endParaRPr lang="es-CL" sz="1800" u="sng" dirty="0">
              <a:latin typeface="Elephant" pitchFamily="18" charset="0"/>
            </a:endParaRPr>
          </a:p>
        </p:txBody>
      </p:sp>
      <p:sp>
        <p:nvSpPr>
          <p:cNvPr id="8" name="5 Subtítulo"/>
          <p:cNvSpPr txBox="1">
            <a:spLocks/>
          </p:cNvSpPr>
          <p:nvPr/>
        </p:nvSpPr>
        <p:spPr>
          <a:xfrm>
            <a:off x="1112702" y="814412"/>
            <a:ext cx="7459762" cy="2974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3600" dirty="0">
                <a:latin typeface="Elephant" panose="02020904090505020303" pitchFamily="18" charset="0"/>
              </a:rPr>
              <a:t>Con los materiales solicitados haremos una pecera y peces de colores.</a:t>
            </a:r>
          </a:p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3600" dirty="0">
                <a:latin typeface="Elephant" panose="02020904090505020303" pitchFamily="18" charset="0"/>
              </a:rPr>
              <a:t>Te dejo ideas de cómo hacerlo.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785786" y="793832"/>
            <a:ext cx="8358214" cy="29952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sz="2400" dirty="0">
              <a:latin typeface="Elephant" pitchFamily="18" charset="0"/>
              <a:ea typeface="+mj-ea"/>
              <a:cs typeface="+mj-cs"/>
            </a:endParaRPr>
          </a:p>
        </p:txBody>
      </p:sp>
      <p:pic>
        <p:nvPicPr>
          <p:cNvPr id="3074" name="Picture 2" descr="Apliques De Papel Con Animales Marinos Y Peces. Lección De Arte En El  Jardín Infantil. Animales De Mar De Papel - Pulpo, Pescados, Estrellas De  Mar, Caballitos De Mar, Cangrejo. Manualidades Para">
            <a:extLst>
              <a:ext uri="{FF2B5EF4-FFF2-40B4-BE49-F238E27FC236}">
                <a16:creationId xmlns:a16="http://schemas.microsoft.com/office/drawing/2014/main" id="{6480C201-3E8A-434D-8094-C15849066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9040"/>
            <a:ext cx="4496325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corte De Papel De Los Pescados Que Sueña Con Un Amigo Imagen de archivo -  Imagen de missing, marido: 39880089">
            <a:extLst>
              <a:ext uri="{FF2B5EF4-FFF2-40B4-BE49-F238E27FC236}">
                <a16:creationId xmlns:a16="http://schemas.microsoft.com/office/drawing/2014/main" id="{0B6E7C52-DB75-48B7-A4D3-18EF27CB9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5" y="3789040"/>
            <a:ext cx="4420650" cy="309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294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6" y="2577874"/>
            <a:ext cx="2285984" cy="835919"/>
          </a:xfrm>
          <a:prstGeom prst="rect">
            <a:avLst/>
          </a:prstGeom>
        </p:spPr>
      </p:pic>
      <p:pic>
        <p:nvPicPr>
          <p:cNvPr id="7" name="6 Imagen" descr="logocra20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5223" y="1124744"/>
            <a:ext cx="1071570" cy="107157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1084752-0E25-4E51-B070-48F04CE3B9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300192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1038</TotalTime>
  <Words>163</Words>
  <Application>Microsoft Office PowerPoint</Application>
  <PresentationFormat>Presentación en pantalla (4:3)</PresentationFormat>
  <Paragraphs>26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Arial</vt:lpstr>
      <vt:lpstr>Calibri</vt:lpstr>
      <vt:lpstr>Century</vt:lpstr>
      <vt:lpstr>Cookie</vt:lpstr>
      <vt:lpstr>Elephant</vt:lpstr>
      <vt:lpstr>Script MT Bold</vt:lpstr>
      <vt:lpstr>Wingdings</vt:lpstr>
      <vt:lpstr>Tema de Office</vt:lpstr>
      <vt:lpstr>Regalo Lector</vt:lpstr>
      <vt:lpstr>Presentación de PowerPoint</vt:lpstr>
      <vt:lpstr>Ruta de aprendizaje </vt:lpstr>
      <vt:lpstr>Presentación de PowerPoint</vt:lpstr>
      <vt:lpstr>Presentación de PowerPoint</vt:lpstr>
      <vt:lpstr>Presentación de PowerPoint</vt:lpstr>
      <vt:lpstr>Hora del  cuento</vt:lpstr>
      <vt:lpstr>Actividad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Regalo lector prof: Claudia Kae</dc:title>
  <dc:creator>Biblioteca</dc:creator>
  <cp:lastModifiedBy>Aurora de Chile</cp:lastModifiedBy>
  <cp:revision>117</cp:revision>
  <dcterms:created xsi:type="dcterms:W3CDTF">2020-08-06T13:00:25Z</dcterms:created>
  <dcterms:modified xsi:type="dcterms:W3CDTF">2020-10-23T13:31:06Z</dcterms:modified>
</cp:coreProperties>
</file>