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27-11-2020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“Pesebre”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35.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20" y="1318122"/>
            <a:ext cx="9646542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Bienvenidos a nuestra clase de artes visuales, el día de hoy veremos distintos pesebres e interpretaciones de esa escena, para luego crear tu propio pesebre. 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671668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337623" y="3977995"/>
            <a:ext cx="176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Ejemplos de pesebres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07555" y="4255477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162436" y="4969358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643158" y="535979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165264" y="5846544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3" y="4347502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43777" y="5337487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58508D-CDF4-4E71-9649-251D2D1E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685" y="2414868"/>
            <a:ext cx="4653268" cy="41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“Interpretaciones del pesebre”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71B19-C132-4CAD-8E51-45C43FFE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10" y="1178648"/>
            <a:ext cx="7413379" cy="51759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07320C-6A72-4E7D-868F-69828882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72" y="1090684"/>
            <a:ext cx="5700254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u="sng" dirty="0"/>
              <a:t>Actividad, ¿Cómo crear un pesebre con figuras geométricas?: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52"/>
            <a:ext cx="6392594" cy="5130216"/>
          </a:xfrm>
        </p:spPr>
        <p:txBody>
          <a:bodyPr>
            <a:normAutofit/>
          </a:bodyPr>
          <a:lstStyle/>
          <a:p>
            <a:r>
              <a:rPr lang="es-CL" b="1" dirty="0"/>
              <a:t>Primero debemos pegar palitos de helados en la hoja blanca para formar el pesebre. </a:t>
            </a:r>
          </a:p>
          <a:p>
            <a:r>
              <a:rPr lang="es-CL" b="1" dirty="0"/>
              <a:t>Segundo, debe recortar las figuras geométricas para crear las figuras humanas. </a:t>
            </a:r>
          </a:p>
          <a:p>
            <a:r>
              <a:rPr lang="es-CL" b="1" dirty="0"/>
              <a:t>Tercero, en el pesebre debemos crear la familia con figuras geométricas.</a:t>
            </a:r>
          </a:p>
          <a:p>
            <a:r>
              <a:rPr lang="es-CL" b="1" dirty="0"/>
              <a:t>Y finalizaremos creando detalles con el plumón.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68F417-D71C-4C89-8617-73E2D57E0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2" b="9129"/>
          <a:stretch/>
        </p:blipFill>
        <p:spPr>
          <a:xfrm>
            <a:off x="7380953" y="1343818"/>
            <a:ext cx="4428633" cy="487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formas posee tu pesebre?</a:t>
            </a:r>
          </a:p>
          <a:p>
            <a:pPr marL="0" indent="0" algn="ctr">
              <a:buNone/>
            </a:pPr>
            <a:r>
              <a:rPr lang="es-CL" dirty="0"/>
              <a:t>¿Qué personajes posee?</a:t>
            </a:r>
          </a:p>
          <a:p>
            <a:pPr marL="0" indent="0" algn="ctr">
              <a:buNone/>
            </a:pPr>
            <a:r>
              <a:rPr lang="es-CL" dirty="0"/>
              <a:t>¿Te gustó el resultado?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140677" y="2082018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65920" y="1862381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9" y="4922016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4460351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169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“Pesebre”</vt:lpstr>
      <vt:lpstr>¡Hola chicas y chicos!</vt:lpstr>
      <vt:lpstr>“Interpretaciones del pesebre”</vt:lpstr>
      <vt:lpstr>Actividad, ¿Cómo crear un pesebre con figuras geométricas?: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CLAUDIA DUARTE</cp:lastModifiedBy>
  <cp:revision>64</cp:revision>
  <dcterms:created xsi:type="dcterms:W3CDTF">2020-06-18T21:51:07Z</dcterms:created>
  <dcterms:modified xsi:type="dcterms:W3CDTF">2020-11-27T21:28:14Z</dcterms:modified>
</cp:coreProperties>
</file>