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“Adorno navideño”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37.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920" y="1318122"/>
            <a:ext cx="9646542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Bienvenidos a nuestra ultima clase de artes visuales, el día de hoy veremos distintos adornos navideños que se usan hasta el día de hoy. Así que disfrutemos de nuestra clase.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337625" y="3671668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337623" y="3977995"/>
            <a:ext cx="176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Ejemplos de adornos.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3007555" y="4255477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3162436" y="4969358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643158" y="5359791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165264" y="5846544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234343" y="4347502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2143777" y="5337487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1F927E-EEFC-4C85-9C72-BBB20D4C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31" y="2145707"/>
            <a:ext cx="4476750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1" y="-31597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“Símbolos de la navidad”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E8D010-A64A-491F-9A00-BDBA9F5C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1" y="1152525"/>
            <a:ext cx="4095432" cy="289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04F956-A1E6-47BE-AA49-A566B7B8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02" y="4115655"/>
            <a:ext cx="3998741" cy="266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0F8CD9-76A8-4A0C-80CC-6665DB65B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15" y="950075"/>
            <a:ext cx="6304646" cy="330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E4756B-3CE2-426E-94A1-BD23333F5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015" y="4128398"/>
            <a:ext cx="3998741" cy="264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CL" b="1" u="sng" dirty="0"/>
              <a:t>Actividad, ¿Cómo crear un adorno con papeles y una tapa?: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52"/>
            <a:ext cx="6392594" cy="5130216"/>
          </a:xfrm>
        </p:spPr>
        <p:txBody>
          <a:bodyPr>
            <a:normAutofit/>
          </a:bodyPr>
          <a:lstStyle/>
          <a:p>
            <a:r>
              <a:rPr lang="es-CL" b="1" dirty="0"/>
              <a:t>Primero debemos dibujar la cornamenta en el papel de color y luego recortarla. </a:t>
            </a:r>
          </a:p>
          <a:p>
            <a:r>
              <a:rPr lang="es-CL" b="1" dirty="0"/>
              <a:t>Segundo, debe pegar la cornamenta en la parte trasera de la tapa. </a:t>
            </a:r>
          </a:p>
          <a:p>
            <a:r>
              <a:rPr lang="es-CL" b="1" dirty="0"/>
              <a:t>Tercero, pegar ojos y nariz</a:t>
            </a:r>
          </a:p>
          <a:p>
            <a:r>
              <a:rPr lang="es-CL" b="1" dirty="0"/>
              <a:t>Y finalizaremos creando la cuerda para poder colgarlo.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BC6E44-0485-4910-A3C9-E2B96569F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89"/>
          <a:stretch/>
        </p:blipFill>
        <p:spPr>
          <a:xfrm>
            <a:off x="7666892" y="1227626"/>
            <a:ext cx="2419643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0B1B42-A831-49B4-BE0A-5867B216F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2523"/>
          <a:stretch/>
        </p:blipFill>
        <p:spPr>
          <a:xfrm>
            <a:off x="9186202" y="4132360"/>
            <a:ext cx="2813539" cy="242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2082018"/>
            <a:ext cx="6105378" cy="2531992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/>
              <a:t>¿Las formas qué posee el adorno te gustan?</a:t>
            </a:r>
          </a:p>
          <a:p>
            <a:pPr marL="0" indent="0" algn="ctr">
              <a:buNone/>
            </a:pPr>
            <a:r>
              <a:rPr lang="es-CL" dirty="0"/>
              <a:t>¿Te gusta tu adorno navideño?</a:t>
            </a:r>
          </a:p>
          <a:p>
            <a:pPr marL="0" indent="0" algn="ctr">
              <a:buNone/>
            </a:pPr>
            <a:r>
              <a:rPr lang="es-CL" dirty="0"/>
              <a:t>¿Vas a colgar tu adorno?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140677" y="2082018"/>
            <a:ext cx="2671030" cy="275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265920" y="1862381"/>
            <a:ext cx="2610070" cy="294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59" y="4922016"/>
            <a:ext cx="2906298" cy="193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76687" y="3990063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179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“Adorno navideño”</vt:lpstr>
      <vt:lpstr>¡Hola chicas y chicos!</vt:lpstr>
      <vt:lpstr>“Símbolos de la navidad”</vt:lpstr>
      <vt:lpstr>Actividad, ¿Cómo crear un adorno con papeles y una tapa?: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CLAUDIA DUARTE</cp:lastModifiedBy>
  <cp:revision>67</cp:revision>
  <dcterms:created xsi:type="dcterms:W3CDTF">2020-06-18T21:51:07Z</dcterms:created>
  <dcterms:modified xsi:type="dcterms:W3CDTF">2020-12-10T21:18:29Z</dcterms:modified>
</cp:coreProperties>
</file>